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8" r:id="rId20"/>
    <p:sldId id="279" r:id="rId21"/>
    <p:sldId id="280" r:id="rId22"/>
    <p:sldId id="281" r:id="rId23"/>
    <p:sldId id="282" r:id="rId24"/>
  </p:sldIdLst>
  <p:sldSz cx="9144000" cy="6858000" type="screen4x3"/>
  <p:notesSz cx="7102475" cy="9388475"/>
  <p:embeddedFontLst>
    <p:embeddedFont>
      <p:font typeface="Calibri" panose="020F0502020204030204" pitchFamily="34" charset="0"/>
      <p:regular r:id="rId26"/>
      <p:bold r:id="rId27"/>
      <p:italic r:id="rId28"/>
      <p:boldItalic r:id="rId29"/>
    </p:embeddedFont>
    <p:embeddedFont>
      <p:font typeface="Montserrat" panose="00000500000000000000" pitchFamily="2" charset="0"/>
      <p:regular r:id="rId30"/>
      <p:bold r:id="rId31"/>
      <p:italic r:id="rId32"/>
      <p:boldItalic r:id="rId33"/>
    </p:embeddedFont>
    <p:embeddedFont>
      <p:font typeface="Quattrocento Sans" panose="020B0502050000020003" pitchFamily="34" charset="0"/>
      <p:regular r:id="rId34"/>
      <p:bold r:id="rId35"/>
      <p:italic r:id="rId36"/>
      <p:boldItalic r:id="rId37"/>
    </p:embeddedFont>
    <p:embeddedFont>
      <p:font typeface="Verdana" panose="020B0604030504040204" pitchFamily="34"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7739" cy="469424"/>
          </a:xfrm>
          <a:prstGeom prst="rect">
            <a:avLst/>
          </a:prstGeom>
          <a:noFill/>
          <a:ln>
            <a:noFill/>
          </a:ln>
        </p:spPr>
        <p:txBody>
          <a:bodyPr spcFirstLastPara="1" wrap="square" lIns="94175" tIns="47075" rIns="94175" bIns="47075"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093" y="0"/>
            <a:ext cx="3077739" cy="469424"/>
          </a:xfrm>
          <a:prstGeom prst="rect">
            <a:avLst/>
          </a:prstGeom>
          <a:noFill/>
          <a:ln>
            <a:noFill/>
          </a:ln>
        </p:spPr>
        <p:txBody>
          <a:bodyPr spcFirstLastPara="1" wrap="square" lIns="94175" tIns="47075" rIns="94175" bIns="4707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204913" y="703263"/>
            <a:ext cx="4692650" cy="35210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248" y="4459526"/>
            <a:ext cx="5681980" cy="4224814"/>
          </a:xfrm>
          <a:prstGeom prst="rect">
            <a:avLst/>
          </a:prstGeom>
          <a:noFill/>
          <a:ln>
            <a:noFill/>
          </a:ln>
        </p:spPr>
        <p:txBody>
          <a:bodyPr spcFirstLastPara="1" wrap="square" lIns="94175" tIns="47075" rIns="94175" bIns="470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917422"/>
            <a:ext cx="3077739" cy="469424"/>
          </a:xfrm>
          <a:prstGeom prst="rect">
            <a:avLst/>
          </a:prstGeom>
          <a:noFill/>
          <a:ln>
            <a:noFill/>
          </a:ln>
        </p:spPr>
        <p:txBody>
          <a:bodyPr spcFirstLastPara="1" wrap="square" lIns="94175" tIns="47075" rIns="94175" bIns="47075"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093" y="8917422"/>
            <a:ext cx="3077739" cy="469424"/>
          </a:xfrm>
          <a:prstGeom prst="rect">
            <a:avLst/>
          </a:prstGeom>
          <a:noFill/>
          <a:ln>
            <a:noFill/>
          </a:ln>
        </p:spPr>
        <p:txBody>
          <a:bodyPr spcFirstLastPara="1" wrap="square" lIns="94175" tIns="47075" rIns="94175" bIns="47075" anchor="b" anchorCtr="0">
            <a:noAutofit/>
          </a:bodyPr>
          <a:lstStyle/>
          <a:p>
            <a:pPr marL="0" marR="0" lvl="0" indent="0" algn="r" rtl="0">
              <a:lnSpc>
                <a:spcPct val="100000"/>
              </a:lnSpc>
              <a:spcBef>
                <a:spcPts val="0"/>
              </a:spcBef>
              <a:spcAft>
                <a:spcPts val="0"/>
              </a:spcAft>
              <a:buNone/>
            </a:pPr>
            <a:fld id="{00000000-1234-1234-1234-123412341234}" type="slidenum">
              <a:rPr lang="en-US"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16717f90ad_1_7:notes"/>
          <p:cNvSpPr>
            <a:spLocks noGrp="1" noRot="1" noChangeAspect="1"/>
          </p:cNvSpPr>
          <p:nvPr>
            <p:ph type="sldImg" idx="2"/>
          </p:nvPr>
        </p:nvSpPr>
        <p:spPr>
          <a:xfrm>
            <a:off x="1204913" y="703263"/>
            <a:ext cx="4692600" cy="3521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216717f90ad_1_7:notes"/>
          <p:cNvSpPr txBox="1">
            <a:spLocks noGrp="1"/>
          </p:cNvSpPr>
          <p:nvPr>
            <p:ph type="body" idx="1"/>
          </p:nvPr>
        </p:nvSpPr>
        <p:spPr>
          <a:xfrm>
            <a:off x="710248" y="4459526"/>
            <a:ext cx="5682000" cy="4224900"/>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Clr>
                <a:schemeClr val="dk1"/>
              </a:buClr>
              <a:buSzPts val="1100"/>
              <a:buFont typeface="Arial"/>
              <a:buNone/>
            </a:pPr>
            <a:endParaRPr>
              <a:highlight>
                <a:srgbClr val="FFFF00"/>
              </a:highlight>
            </a:endParaRPr>
          </a:p>
        </p:txBody>
      </p:sp>
      <p:sp>
        <p:nvSpPr>
          <p:cNvPr id="198" name="Google Shape;198;g216717f90ad_1_7:notes"/>
          <p:cNvSpPr txBox="1">
            <a:spLocks noGrp="1"/>
          </p:cNvSpPr>
          <p:nvPr>
            <p:ph type="sldNum" idx="12"/>
          </p:nvPr>
        </p:nvSpPr>
        <p:spPr>
          <a:xfrm>
            <a:off x="4023093" y="8917422"/>
            <a:ext cx="3077700" cy="469500"/>
          </a:xfrm>
          <a:prstGeom prst="rect">
            <a:avLst/>
          </a:prstGeom>
        </p:spPr>
        <p:txBody>
          <a:bodyPr spcFirstLastPara="1" wrap="square" lIns="94175" tIns="47075" rIns="94175" bIns="470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26117029042_0_35:notes"/>
          <p:cNvSpPr txBox="1">
            <a:spLocks noGrp="1"/>
          </p:cNvSpPr>
          <p:nvPr>
            <p:ph type="body" idx="1"/>
          </p:nvPr>
        </p:nvSpPr>
        <p:spPr>
          <a:xfrm>
            <a:off x="710248" y="4459526"/>
            <a:ext cx="5682000" cy="4224900"/>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r>
              <a:rPr lang="en-US"/>
              <a:t>Artis</a:t>
            </a:r>
            <a:endParaRPr/>
          </a:p>
        </p:txBody>
      </p:sp>
      <p:sp>
        <p:nvSpPr>
          <p:cNvPr id="268" name="Google Shape;268;g26117029042_0_35:notes"/>
          <p:cNvSpPr>
            <a:spLocks noGrp="1" noRot="1" noChangeAspect="1"/>
          </p:cNvSpPr>
          <p:nvPr>
            <p:ph type="sldImg" idx="2"/>
          </p:nvPr>
        </p:nvSpPr>
        <p:spPr>
          <a:xfrm>
            <a:off x="1204913" y="703263"/>
            <a:ext cx="4692600" cy="35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295399c738_0_324:notes"/>
          <p:cNvSpPr>
            <a:spLocks noGrp="1" noRot="1" noChangeAspect="1"/>
          </p:cNvSpPr>
          <p:nvPr>
            <p:ph type="sldImg" idx="2"/>
          </p:nvPr>
        </p:nvSpPr>
        <p:spPr>
          <a:xfrm>
            <a:off x="1204913" y="703263"/>
            <a:ext cx="4692600" cy="3521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295399c738_0_324:notes"/>
          <p:cNvSpPr txBox="1">
            <a:spLocks noGrp="1"/>
          </p:cNvSpPr>
          <p:nvPr>
            <p:ph type="body" idx="1"/>
          </p:nvPr>
        </p:nvSpPr>
        <p:spPr>
          <a:xfrm>
            <a:off x="710248" y="4459526"/>
            <a:ext cx="5682000" cy="4224900"/>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r>
              <a:rPr lang="en-US" sz="1400">
                <a:latin typeface="Avenir"/>
                <a:ea typeface="Avenir"/>
                <a:cs typeface="Avenir"/>
                <a:sym typeface="Avenir"/>
              </a:rPr>
              <a:t>Artis</a:t>
            </a:r>
            <a:endParaRPr sz="1400">
              <a:latin typeface="Avenir"/>
              <a:ea typeface="Avenir"/>
              <a:cs typeface="Avenir"/>
              <a:sym typeface="Avenir"/>
            </a:endParaRPr>
          </a:p>
        </p:txBody>
      </p:sp>
      <p:sp>
        <p:nvSpPr>
          <p:cNvPr id="276" name="Google Shape;276;g2295399c738_0_324:notes"/>
          <p:cNvSpPr txBox="1">
            <a:spLocks noGrp="1"/>
          </p:cNvSpPr>
          <p:nvPr>
            <p:ph type="sldNum" idx="12"/>
          </p:nvPr>
        </p:nvSpPr>
        <p:spPr>
          <a:xfrm>
            <a:off x="4023093" y="8917422"/>
            <a:ext cx="3077700" cy="469500"/>
          </a:xfrm>
          <a:prstGeom prst="rect">
            <a:avLst/>
          </a:prstGeom>
        </p:spPr>
        <p:txBody>
          <a:bodyPr spcFirstLastPara="1" wrap="square" lIns="94175" tIns="47075" rIns="94175" bIns="470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6117029042_0_65:notes"/>
          <p:cNvSpPr>
            <a:spLocks noGrp="1" noRot="1" noChangeAspect="1"/>
          </p:cNvSpPr>
          <p:nvPr>
            <p:ph type="sldImg" idx="2"/>
          </p:nvPr>
        </p:nvSpPr>
        <p:spPr>
          <a:xfrm>
            <a:off x="1204913" y="703263"/>
            <a:ext cx="4692600" cy="3521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26117029042_0_65:notes"/>
          <p:cNvSpPr txBox="1">
            <a:spLocks noGrp="1"/>
          </p:cNvSpPr>
          <p:nvPr>
            <p:ph type="body" idx="1"/>
          </p:nvPr>
        </p:nvSpPr>
        <p:spPr>
          <a:xfrm>
            <a:off x="710248" y="4459526"/>
            <a:ext cx="5682000" cy="4224900"/>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r>
              <a:rPr lang="en-US" sz="1400">
                <a:latin typeface="Avenir"/>
                <a:ea typeface="Avenir"/>
                <a:cs typeface="Avenir"/>
                <a:sym typeface="Avenir"/>
              </a:rPr>
              <a:t>Artis</a:t>
            </a:r>
            <a:endParaRPr sz="1400">
              <a:latin typeface="Avenir"/>
              <a:ea typeface="Avenir"/>
              <a:cs typeface="Avenir"/>
              <a:sym typeface="Avenir"/>
            </a:endParaRPr>
          </a:p>
        </p:txBody>
      </p:sp>
      <p:sp>
        <p:nvSpPr>
          <p:cNvPr id="283" name="Google Shape;283;g26117029042_0_65:notes"/>
          <p:cNvSpPr txBox="1">
            <a:spLocks noGrp="1"/>
          </p:cNvSpPr>
          <p:nvPr>
            <p:ph type="sldNum" idx="12"/>
          </p:nvPr>
        </p:nvSpPr>
        <p:spPr>
          <a:xfrm>
            <a:off x="4023093" y="8917422"/>
            <a:ext cx="3077700" cy="469500"/>
          </a:xfrm>
          <a:prstGeom prst="rect">
            <a:avLst/>
          </a:prstGeom>
        </p:spPr>
        <p:txBody>
          <a:bodyPr spcFirstLastPara="1" wrap="square" lIns="94175" tIns="47075" rIns="94175" bIns="470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26a268d21e_0_0:notes"/>
          <p:cNvSpPr txBox="1">
            <a:spLocks noGrp="1"/>
          </p:cNvSpPr>
          <p:nvPr>
            <p:ph type="body" idx="1"/>
          </p:nvPr>
        </p:nvSpPr>
        <p:spPr>
          <a:xfrm>
            <a:off x="710248" y="4459526"/>
            <a:ext cx="5682000" cy="4224900"/>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r>
              <a:rPr lang="en-US" sz="1400">
                <a:latin typeface="Avenir"/>
                <a:ea typeface="Avenir"/>
                <a:cs typeface="Avenir"/>
                <a:sym typeface="Avenir"/>
              </a:rPr>
              <a:t>Artis</a:t>
            </a:r>
            <a:endParaRPr sz="1400">
              <a:latin typeface="Avenir"/>
              <a:ea typeface="Avenir"/>
              <a:cs typeface="Avenir"/>
              <a:sym typeface="Avenir"/>
            </a:endParaRPr>
          </a:p>
          <a:p>
            <a:pPr marL="0" lvl="0" indent="0" algn="l" rtl="0">
              <a:spcBef>
                <a:spcPts val="0"/>
              </a:spcBef>
              <a:spcAft>
                <a:spcPts val="0"/>
              </a:spcAft>
              <a:buNone/>
            </a:pPr>
            <a:endParaRPr sz="1400">
              <a:latin typeface="Avenir"/>
              <a:ea typeface="Avenir"/>
              <a:cs typeface="Avenir"/>
              <a:sym typeface="Avenir"/>
            </a:endParaRPr>
          </a:p>
        </p:txBody>
      </p:sp>
      <p:sp>
        <p:nvSpPr>
          <p:cNvPr id="290" name="Google Shape;290;g226a268d21e_0_0:notes"/>
          <p:cNvSpPr>
            <a:spLocks noGrp="1" noRot="1" noChangeAspect="1"/>
          </p:cNvSpPr>
          <p:nvPr>
            <p:ph type="sldImg" idx="2"/>
          </p:nvPr>
        </p:nvSpPr>
        <p:spPr>
          <a:xfrm>
            <a:off x="1204913" y="703263"/>
            <a:ext cx="4692600" cy="35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295399c738_0_14:notes"/>
          <p:cNvSpPr txBox="1">
            <a:spLocks noGrp="1"/>
          </p:cNvSpPr>
          <p:nvPr>
            <p:ph type="body" idx="1"/>
          </p:nvPr>
        </p:nvSpPr>
        <p:spPr>
          <a:xfrm>
            <a:off x="710248" y="4459526"/>
            <a:ext cx="5682000" cy="4224900"/>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r>
              <a:rPr lang="en-US"/>
              <a:t>Williams</a:t>
            </a:r>
            <a:endParaRPr/>
          </a:p>
        </p:txBody>
      </p:sp>
      <p:sp>
        <p:nvSpPr>
          <p:cNvPr id="297" name="Google Shape;297;g2295399c738_0_14:notes"/>
          <p:cNvSpPr>
            <a:spLocks noGrp="1" noRot="1" noChangeAspect="1"/>
          </p:cNvSpPr>
          <p:nvPr>
            <p:ph type="sldImg" idx="2"/>
          </p:nvPr>
        </p:nvSpPr>
        <p:spPr>
          <a:xfrm>
            <a:off x="1204913" y="703263"/>
            <a:ext cx="4692600" cy="35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26117029042_0_85:notes"/>
          <p:cNvSpPr txBox="1">
            <a:spLocks noGrp="1"/>
          </p:cNvSpPr>
          <p:nvPr>
            <p:ph type="body" idx="1"/>
          </p:nvPr>
        </p:nvSpPr>
        <p:spPr>
          <a:xfrm>
            <a:off x="710248" y="4459526"/>
            <a:ext cx="5682000" cy="4224900"/>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r>
              <a:rPr lang="en-US"/>
              <a:t>Williams</a:t>
            </a:r>
            <a:endParaRPr/>
          </a:p>
        </p:txBody>
      </p:sp>
      <p:sp>
        <p:nvSpPr>
          <p:cNvPr id="306" name="Google Shape;306;g26117029042_0_85:notes"/>
          <p:cNvSpPr>
            <a:spLocks noGrp="1" noRot="1" noChangeAspect="1"/>
          </p:cNvSpPr>
          <p:nvPr>
            <p:ph type="sldImg" idx="2"/>
          </p:nvPr>
        </p:nvSpPr>
        <p:spPr>
          <a:xfrm>
            <a:off x="1204913" y="703263"/>
            <a:ext cx="4692600" cy="35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26117029042_0_127:notes"/>
          <p:cNvSpPr>
            <a:spLocks noGrp="1" noRot="1" noChangeAspect="1"/>
          </p:cNvSpPr>
          <p:nvPr>
            <p:ph type="sldImg" idx="2"/>
          </p:nvPr>
        </p:nvSpPr>
        <p:spPr>
          <a:xfrm>
            <a:off x="1433027" y="1173559"/>
            <a:ext cx="4236300" cy="3168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26117029042_0_127:notes"/>
          <p:cNvSpPr txBox="1">
            <a:spLocks noGrp="1"/>
          </p:cNvSpPr>
          <p:nvPr>
            <p:ph type="body" idx="1"/>
          </p:nvPr>
        </p:nvSpPr>
        <p:spPr>
          <a:xfrm>
            <a:off x="710247" y="4518203"/>
            <a:ext cx="5682000" cy="3696900"/>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Clr>
                <a:schemeClr val="dk1"/>
              </a:buClr>
              <a:buSzPts val="1100"/>
              <a:buFont typeface="Arial"/>
              <a:buNone/>
            </a:pPr>
            <a:r>
              <a:rPr lang="en-US"/>
              <a:t>Artis</a:t>
            </a:r>
            <a:endParaRPr/>
          </a:p>
        </p:txBody>
      </p:sp>
      <p:sp>
        <p:nvSpPr>
          <p:cNvPr id="314" name="Google Shape;314;g26117029042_0_127:notes"/>
          <p:cNvSpPr txBox="1">
            <a:spLocks noGrp="1"/>
          </p:cNvSpPr>
          <p:nvPr>
            <p:ph type="sldNum" idx="12"/>
          </p:nvPr>
        </p:nvSpPr>
        <p:spPr>
          <a:xfrm>
            <a:off x="4023093" y="8917422"/>
            <a:ext cx="3077700" cy="471000"/>
          </a:xfrm>
          <a:prstGeom prst="rect">
            <a:avLst/>
          </a:prstGeom>
        </p:spPr>
        <p:txBody>
          <a:bodyPr spcFirstLastPara="1" wrap="square" lIns="94175" tIns="47075" rIns="94175" bIns="47075"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26117029042_0_169:notes"/>
          <p:cNvSpPr txBox="1">
            <a:spLocks noGrp="1"/>
          </p:cNvSpPr>
          <p:nvPr>
            <p:ph type="body" idx="1"/>
          </p:nvPr>
        </p:nvSpPr>
        <p:spPr>
          <a:xfrm>
            <a:off x="710247" y="4518203"/>
            <a:ext cx="5682000" cy="3696900"/>
          </a:xfrm>
          <a:prstGeom prst="rect">
            <a:avLst/>
          </a:prstGeom>
          <a:noFill/>
          <a:ln>
            <a:noFill/>
          </a:ln>
        </p:spPr>
        <p:txBody>
          <a:bodyPr spcFirstLastPara="1" wrap="square" lIns="94300" tIns="47125" rIns="94300" bIns="47125" anchor="t" anchorCtr="0">
            <a:noAutofit/>
          </a:bodyPr>
          <a:lstStyle/>
          <a:p>
            <a:pPr marL="0" lvl="0" indent="0" algn="l" rtl="0">
              <a:spcBef>
                <a:spcPts val="0"/>
              </a:spcBef>
              <a:spcAft>
                <a:spcPts val="0"/>
              </a:spcAft>
              <a:buClr>
                <a:schemeClr val="dk1"/>
              </a:buClr>
              <a:buSzPts val="1100"/>
              <a:buFont typeface="Arial"/>
              <a:buNone/>
            </a:pPr>
            <a:r>
              <a:rPr lang="en-US"/>
              <a:t>Artis</a:t>
            </a:r>
            <a:endParaRPr/>
          </a:p>
        </p:txBody>
      </p:sp>
      <p:sp>
        <p:nvSpPr>
          <p:cNvPr id="320" name="Google Shape;320;g26117029042_0_169:notes"/>
          <p:cNvSpPr>
            <a:spLocks noGrp="1" noRot="1" noChangeAspect="1"/>
          </p:cNvSpPr>
          <p:nvPr>
            <p:ph type="sldImg" idx="2"/>
          </p:nvPr>
        </p:nvSpPr>
        <p:spPr>
          <a:xfrm>
            <a:off x="1433027" y="1173559"/>
            <a:ext cx="4236300" cy="3168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6117029042_0_142:notes"/>
          <p:cNvSpPr txBox="1">
            <a:spLocks noGrp="1"/>
          </p:cNvSpPr>
          <p:nvPr>
            <p:ph type="body" idx="1"/>
          </p:nvPr>
        </p:nvSpPr>
        <p:spPr>
          <a:xfrm>
            <a:off x="710247" y="4518203"/>
            <a:ext cx="5682000" cy="3696900"/>
          </a:xfrm>
          <a:prstGeom prst="rect">
            <a:avLst/>
          </a:prstGeom>
          <a:noFill/>
          <a:ln>
            <a:noFill/>
          </a:ln>
        </p:spPr>
        <p:txBody>
          <a:bodyPr spcFirstLastPara="1" wrap="square" lIns="94300" tIns="47125" rIns="94300" bIns="47125" anchor="t" anchorCtr="0">
            <a:noAutofit/>
          </a:bodyPr>
          <a:lstStyle/>
          <a:p>
            <a:pPr marL="0" lvl="0" indent="0" algn="l" rtl="0">
              <a:lnSpc>
                <a:spcPct val="100000"/>
              </a:lnSpc>
              <a:spcBef>
                <a:spcPts val="0"/>
              </a:spcBef>
              <a:spcAft>
                <a:spcPts val="0"/>
              </a:spcAft>
              <a:buSzPts val="1400"/>
              <a:buNone/>
            </a:pPr>
            <a:r>
              <a:rPr lang="en-US"/>
              <a:t>Williams</a:t>
            </a:r>
            <a:endParaRPr/>
          </a:p>
        </p:txBody>
      </p:sp>
      <p:sp>
        <p:nvSpPr>
          <p:cNvPr id="327" name="Google Shape;327;g26117029042_0_142:notes"/>
          <p:cNvSpPr>
            <a:spLocks noGrp="1" noRot="1" noChangeAspect="1"/>
          </p:cNvSpPr>
          <p:nvPr>
            <p:ph type="sldImg" idx="2"/>
          </p:nvPr>
        </p:nvSpPr>
        <p:spPr>
          <a:xfrm>
            <a:off x="1433027" y="1173559"/>
            <a:ext cx="4236300" cy="3168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6117029042_0_198:notes"/>
          <p:cNvSpPr txBox="1">
            <a:spLocks noGrp="1"/>
          </p:cNvSpPr>
          <p:nvPr>
            <p:ph type="body" idx="1"/>
          </p:nvPr>
        </p:nvSpPr>
        <p:spPr>
          <a:xfrm>
            <a:off x="710247" y="4518203"/>
            <a:ext cx="5682000" cy="3696900"/>
          </a:xfrm>
          <a:prstGeom prst="rect">
            <a:avLst/>
          </a:prstGeom>
          <a:noFill/>
          <a:ln>
            <a:noFill/>
          </a:ln>
        </p:spPr>
        <p:txBody>
          <a:bodyPr spcFirstLastPara="1" wrap="square" lIns="94300" tIns="47125" rIns="94300" bIns="47125" anchor="t" anchorCtr="0">
            <a:noAutofit/>
          </a:bodyPr>
          <a:lstStyle/>
          <a:p>
            <a:pPr marL="0" lvl="0" indent="0" algn="l" rtl="0">
              <a:spcBef>
                <a:spcPts val="0"/>
              </a:spcBef>
              <a:spcAft>
                <a:spcPts val="0"/>
              </a:spcAft>
              <a:buClr>
                <a:schemeClr val="dk1"/>
              </a:buClr>
              <a:buSzPts val="1100"/>
              <a:buFont typeface="Arial"/>
              <a:buNone/>
            </a:pPr>
            <a:r>
              <a:rPr lang="en-US"/>
              <a:t>Williams- Please add proud points</a:t>
            </a:r>
            <a:endParaRPr/>
          </a:p>
        </p:txBody>
      </p:sp>
      <p:sp>
        <p:nvSpPr>
          <p:cNvPr id="371" name="Google Shape;371;g26117029042_0_198: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44bfe97dde_0_34:notes"/>
          <p:cNvSpPr>
            <a:spLocks noGrp="1" noRot="1" noChangeAspect="1"/>
          </p:cNvSpPr>
          <p:nvPr>
            <p:ph type="sldImg" idx="2"/>
          </p:nvPr>
        </p:nvSpPr>
        <p:spPr>
          <a:xfrm>
            <a:off x="1243013" y="714375"/>
            <a:ext cx="4775100" cy="3581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g244bfe97dde_0_34:notes"/>
          <p:cNvSpPr txBox="1">
            <a:spLocks noGrp="1"/>
          </p:cNvSpPr>
          <p:nvPr>
            <p:ph type="body" idx="1"/>
          </p:nvPr>
        </p:nvSpPr>
        <p:spPr>
          <a:xfrm>
            <a:off x="710247" y="4459526"/>
            <a:ext cx="5682000" cy="4224900"/>
          </a:xfrm>
          <a:prstGeom prst="rect">
            <a:avLst/>
          </a:prstGeom>
          <a:noFill/>
          <a:ln>
            <a:noFill/>
          </a:ln>
        </p:spPr>
        <p:txBody>
          <a:bodyPr spcFirstLastPara="1" wrap="square" lIns="94175" tIns="47075" rIns="94175" bIns="47075" anchor="t" anchorCtr="0">
            <a:noAutofit/>
          </a:bodyPr>
          <a:lstStyle/>
          <a:p>
            <a:pPr marL="0" lvl="0" indent="0" algn="l" rtl="0">
              <a:lnSpc>
                <a:spcPct val="115000"/>
              </a:lnSpc>
              <a:spcBef>
                <a:spcPts val="0"/>
              </a:spcBef>
              <a:spcAft>
                <a:spcPts val="0"/>
              </a:spcAft>
              <a:buClr>
                <a:schemeClr val="dk1"/>
              </a:buClr>
              <a:buSzPts val="1100"/>
              <a:buFont typeface="Arial"/>
              <a:buNone/>
            </a:pPr>
            <a:endParaRPr sz="1400">
              <a:latin typeface="Avenir"/>
              <a:ea typeface="Avenir"/>
              <a:cs typeface="Avenir"/>
              <a:sym typeface="Avenir"/>
            </a:endParaRPr>
          </a:p>
        </p:txBody>
      </p:sp>
      <p:sp>
        <p:nvSpPr>
          <p:cNvPr id="211" name="Google Shape;211;g244bfe97dde_0_34:notes"/>
          <p:cNvSpPr txBox="1">
            <a:spLocks noGrp="1"/>
          </p:cNvSpPr>
          <p:nvPr>
            <p:ph type="sldNum" idx="12"/>
          </p:nvPr>
        </p:nvSpPr>
        <p:spPr>
          <a:xfrm>
            <a:off x="4023093" y="8917422"/>
            <a:ext cx="3077700" cy="469500"/>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802443825f_0_4:notes"/>
          <p:cNvSpPr>
            <a:spLocks noGrp="1" noRot="1" noChangeAspect="1"/>
          </p:cNvSpPr>
          <p:nvPr>
            <p:ph type="sldImg" idx="2"/>
          </p:nvPr>
        </p:nvSpPr>
        <p:spPr>
          <a:xfrm>
            <a:off x="1204913" y="703263"/>
            <a:ext cx="4692650" cy="35210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802443825f_0_4:notes"/>
          <p:cNvSpPr txBox="1">
            <a:spLocks noGrp="1"/>
          </p:cNvSpPr>
          <p:nvPr>
            <p:ph type="body" idx="1"/>
          </p:nvPr>
        </p:nvSpPr>
        <p:spPr>
          <a:xfrm>
            <a:off x="710248" y="4459526"/>
            <a:ext cx="5682000" cy="4224900"/>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r>
              <a:rPr lang="en-US"/>
              <a:t>Artis/Williams</a:t>
            </a:r>
            <a:endParaRPr/>
          </a:p>
        </p:txBody>
      </p:sp>
      <p:sp>
        <p:nvSpPr>
          <p:cNvPr id="381" name="Google Shape;381;g2802443825f_0_4:notes"/>
          <p:cNvSpPr txBox="1">
            <a:spLocks noGrp="1"/>
          </p:cNvSpPr>
          <p:nvPr>
            <p:ph type="sldNum" idx="12"/>
          </p:nvPr>
        </p:nvSpPr>
        <p:spPr>
          <a:xfrm>
            <a:off x="4023093" y="8917422"/>
            <a:ext cx="3077700" cy="469500"/>
          </a:xfrm>
          <a:prstGeom prst="rect">
            <a:avLst/>
          </a:prstGeom>
        </p:spPr>
        <p:txBody>
          <a:bodyPr spcFirstLastPara="1" wrap="square" lIns="94175" tIns="47075" rIns="94175" bIns="470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26117029042_0_204:notes"/>
          <p:cNvSpPr>
            <a:spLocks noGrp="1" noRot="1" noChangeAspect="1"/>
          </p:cNvSpPr>
          <p:nvPr>
            <p:ph type="sldImg" idx="2"/>
          </p:nvPr>
        </p:nvSpPr>
        <p:spPr>
          <a:xfrm>
            <a:off x="1438275" y="1173163"/>
            <a:ext cx="4225925"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g26117029042_0_204:notes"/>
          <p:cNvSpPr txBox="1">
            <a:spLocks noGrp="1"/>
          </p:cNvSpPr>
          <p:nvPr>
            <p:ph type="body" idx="1"/>
          </p:nvPr>
        </p:nvSpPr>
        <p:spPr>
          <a:xfrm>
            <a:off x="710247" y="4518203"/>
            <a:ext cx="5682000" cy="3696900"/>
          </a:xfrm>
          <a:prstGeom prst="rect">
            <a:avLst/>
          </a:prstGeom>
          <a:noFill/>
          <a:ln>
            <a:noFill/>
          </a:ln>
        </p:spPr>
        <p:txBody>
          <a:bodyPr spcFirstLastPara="1" wrap="square" lIns="94300" tIns="47125" rIns="94300" bIns="47125" anchor="t" anchorCtr="0">
            <a:noAutofit/>
          </a:bodyPr>
          <a:lstStyle/>
          <a:p>
            <a:pPr marL="0" lvl="0" indent="0" algn="l" rtl="0">
              <a:lnSpc>
                <a:spcPct val="100000"/>
              </a:lnSpc>
              <a:spcBef>
                <a:spcPts val="0"/>
              </a:spcBef>
              <a:spcAft>
                <a:spcPts val="0"/>
              </a:spcAft>
              <a:buSzPts val="1400"/>
              <a:buNone/>
            </a:pPr>
            <a:r>
              <a:rPr lang="en-US"/>
              <a:t>Artis</a:t>
            </a:r>
            <a:endParaRPr/>
          </a:p>
        </p:txBody>
      </p:sp>
      <p:sp>
        <p:nvSpPr>
          <p:cNvPr id="389" name="Google Shape;389;g26117029042_0_204:notes"/>
          <p:cNvSpPr txBox="1">
            <a:spLocks noGrp="1"/>
          </p:cNvSpPr>
          <p:nvPr>
            <p:ph type="sldNum" idx="12"/>
          </p:nvPr>
        </p:nvSpPr>
        <p:spPr>
          <a:xfrm>
            <a:off x="4023093" y="8917422"/>
            <a:ext cx="3077700" cy="471000"/>
          </a:xfrm>
          <a:prstGeom prst="rect">
            <a:avLst/>
          </a:prstGeom>
          <a:noFill/>
          <a:ln>
            <a:noFill/>
          </a:ln>
        </p:spPr>
        <p:txBody>
          <a:bodyPr spcFirstLastPara="1" wrap="square" lIns="94300" tIns="47125" rIns="94300" bIns="47125"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26117029042_0_883:notes"/>
          <p:cNvSpPr txBox="1">
            <a:spLocks noGrp="1"/>
          </p:cNvSpPr>
          <p:nvPr>
            <p:ph type="body" idx="1"/>
          </p:nvPr>
        </p:nvSpPr>
        <p:spPr>
          <a:xfrm>
            <a:off x="0" y="0"/>
            <a:ext cx="1747800" cy="4107000"/>
          </a:xfrm>
          <a:prstGeom prst="rect">
            <a:avLst/>
          </a:prstGeom>
          <a:noFill/>
          <a:ln>
            <a:noFill/>
          </a:ln>
        </p:spPr>
        <p:txBody>
          <a:bodyPr spcFirstLastPara="1" wrap="square" lIns="92525" tIns="46250" rIns="92525" bIns="46250" anchor="t" anchorCtr="0">
            <a:noAutofit/>
          </a:bodyPr>
          <a:lstStyle/>
          <a:p>
            <a:pPr marL="0" lvl="0" indent="0" algn="l" rtl="0">
              <a:lnSpc>
                <a:spcPct val="100000"/>
              </a:lnSpc>
              <a:spcBef>
                <a:spcPts val="0"/>
              </a:spcBef>
              <a:spcAft>
                <a:spcPts val="0"/>
              </a:spcAft>
              <a:buSzPts val="1100"/>
              <a:buNone/>
            </a:pPr>
            <a:endParaRPr/>
          </a:p>
        </p:txBody>
      </p:sp>
      <p:sp>
        <p:nvSpPr>
          <p:cNvPr id="621" name="Google Shape;621;g26117029042_0_883:notes"/>
          <p:cNvSpPr>
            <a:spLocks noGrp="1" noRot="1" noChangeAspect="1"/>
          </p:cNvSpPr>
          <p:nvPr>
            <p:ph type="sldImg" idx="2"/>
          </p:nvPr>
        </p:nvSpPr>
        <p:spPr>
          <a:xfrm>
            <a:off x="1206500" y="704850"/>
            <a:ext cx="4691063"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g2295399c738_0_78:notes"/>
          <p:cNvSpPr>
            <a:spLocks noGrp="1" noRot="1" noChangeAspect="1"/>
          </p:cNvSpPr>
          <p:nvPr>
            <p:ph type="sldImg" idx="2"/>
          </p:nvPr>
        </p:nvSpPr>
        <p:spPr>
          <a:xfrm>
            <a:off x="1243013" y="714375"/>
            <a:ext cx="4775200" cy="3581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g2295399c738_0_78:notes"/>
          <p:cNvSpPr txBox="1">
            <a:spLocks noGrp="1"/>
          </p:cNvSpPr>
          <p:nvPr>
            <p:ph type="body" idx="1"/>
          </p:nvPr>
        </p:nvSpPr>
        <p:spPr>
          <a:xfrm>
            <a:off x="710247" y="4459526"/>
            <a:ext cx="5682000" cy="4224900"/>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sz="1100"/>
          </a:p>
        </p:txBody>
      </p:sp>
      <p:sp>
        <p:nvSpPr>
          <p:cNvPr id="631" name="Google Shape;631;g2295399c738_0_78:notes"/>
          <p:cNvSpPr txBox="1">
            <a:spLocks noGrp="1"/>
          </p:cNvSpPr>
          <p:nvPr>
            <p:ph type="sldNum" idx="12"/>
          </p:nvPr>
        </p:nvSpPr>
        <p:spPr>
          <a:xfrm>
            <a:off x="4023093" y="8917422"/>
            <a:ext cx="3077700" cy="469500"/>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None/>
            </a:pPr>
            <a:fld id="{00000000-1234-1234-1234-123412341234}" type="slidenum">
              <a:rPr lang="en-US"/>
              <a:t>23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44bfe97dde_0_42:notes"/>
          <p:cNvSpPr txBox="1">
            <a:spLocks noGrp="1"/>
          </p:cNvSpPr>
          <p:nvPr>
            <p:ph type="body" idx="1"/>
          </p:nvPr>
        </p:nvSpPr>
        <p:spPr>
          <a:xfrm>
            <a:off x="710248" y="4459526"/>
            <a:ext cx="5682000" cy="4224900"/>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r>
              <a:rPr lang="en-US"/>
              <a:t>Williams</a:t>
            </a:r>
            <a:endParaRPr/>
          </a:p>
        </p:txBody>
      </p:sp>
      <p:sp>
        <p:nvSpPr>
          <p:cNvPr id="219" name="Google Shape;219;g244bfe97dde_0_42:notes"/>
          <p:cNvSpPr>
            <a:spLocks noGrp="1" noRot="1" noChangeAspect="1"/>
          </p:cNvSpPr>
          <p:nvPr>
            <p:ph type="sldImg" idx="2"/>
          </p:nvPr>
        </p:nvSpPr>
        <p:spPr>
          <a:xfrm>
            <a:off x="1204913" y="703263"/>
            <a:ext cx="4692600" cy="35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6117029042_0_15:notes"/>
          <p:cNvSpPr txBox="1">
            <a:spLocks noGrp="1"/>
          </p:cNvSpPr>
          <p:nvPr>
            <p:ph type="body" idx="1"/>
          </p:nvPr>
        </p:nvSpPr>
        <p:spPr>
          <a:xfrm>
            <a:off x="710248" y="4459526"/>
            <a:ext cx="5682000" cy="4224900"/>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r>
              <a:rPr lang="en-US"/>
              <a:t>Artis</a:t>
            </a:r>
            <a:endParaRPr/>
          </a:p>
        </p:txBody>
      </p:sp>
      <p:sp>
        <p:nvSpPr>
          <p:cNvPr id="227" name="Google Shape;227;g26117029042_0_15:notes"/>
          <p:cNvSpPr>
            <a:spLocks noGrp="1" noRot="1" noChangeAspect="1"/>
          </p:cNvSpPr>
          <p:nvPr>
            <p:ph type="sldImg" idx="2"/>
          </p:nvPr>
        </p:nvSpPr>
        <p:spPr>
          <a:xfrm>
            <a:off x="1204913" y="703263"/>
            <a:ext cx="4692600" cy="35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6117029042_0_21:notes"/>
          <p:cNvSpPr txBox="1">
            <a:spLocks noGrp="1"/>
          </p:cNvSpPr>
          <p:nvPr>
            <p:ph type="body" idx="1"/>
          </p:nvPr>
        </p:nvSpPr>
        <p:spPr>
          <a:xfrm>
            <a:off x="710248" y="4459526"/>
            <a:ext cx="5682000" cy="4224900"/>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r>
              <a:rPr lang="en-US"/>
              <a:t>Artis</a:t>
            </a:r>
            <a:endParaRPr/>
          </a:p>
        </p:txBody>
      </p:sp>
      <p:sp>
        <p:nvSpPr>
          <p:cNvPr id="233" name="Google Shape;233;g26117029042_0_21:notes"/>
          <p:cNvSpPr>
            <a:spLocks noGrp="1" noRot="1" noChangeAspect="1"/>
          </p:cNvSpPr>
          <p:nvPr>
            <p:ph type="sldImg" idx="2"/>
          </p:nvPr>
        </p:nvSpPr>
        <p:spPr>
          <a:xfrm>
            <a:off x="1204913" y="703263"/>
            <a:ext cx="4692600" cy="35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26117029042_0_26:notes"/>
          <p:cNvSpPr txBox="1">
            <a:spLocks noGrp="1"/>
          </p:cNvSpPr>
          <p:nvPr>
            <p:ph type="body" idx="1"/>
          </p:nvPr>
        </p:nvSpPr>
        <p:spPr>
          <a:xfrm>
            <a:off x="710248" y="4459526"/>
            <a:ext cx="5682000" cy="4224900"/>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r>
              <a:rPr lang="en-US"/>
              <a:t>Artis</a:t>
            </a:r>
            <a:endParaRPr/>
          </a:p>
        </p:txBody>
      </p:sp>
      <p:sp>
        <p:nvSpPr>
          <p:cNvPr id="240" name="Google Shape;240;g26117029042_0_26:notes"/>
          <p:cNvSpPr>
            <a:spLocks noGrp="1" noRot="1" noChangeAspect="1"/>
          </p:cNvSpPr>
          <p:nvPr>
            <p:ph type="sldImg" idx="2"/>
          </p:nvPr>
        </p:nvSpPr>
        <p:spPr>
          <a:xfrm>
            <a:off x="1204913" y="703263"/>
            <a:ext cx="4692600" cy="35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75d6f59c8e_0_362:notes"/>
          <p:cNvSpPr txBox="1">
            <a:spLocks noGrp="1"/>
          </p:cNvSpPr>
          <p:nvPr>
            <p:ph type="body" idx="1"/>
          </p:nvPr>
        </p:nvSpPr>
        <p:spPr>
          <a:xfrm>
            <a:off x="710248" y="4459526"/>
            <a:ext cx="5682000" cy="4224900"/>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r>
              <a:rPr lang="en-US"/>
              <a:t>Williams- Did I forget anything?</a:t>
            </a:r>
            <a:endParaRPr/>
          </a:p>
        </p:txBody>
      </p:sp>
      <p:sp>
        <p:nvSpPr>
          <p:cNvPr id="247" name="Google Shape;247;g275d6f59c8e_0_362:notes"/>
          <p:cNvSpPr>
            <a:spLocks noGrp="1" noRot="1" noChangeAspect="1"/>
          </p:cNvSpPr>
          <p:nvPr>
            <p:ph type="sldImg" idx="2"/>
          </p:nvPr>
        </p:nvSpPr>
        <p:spPr>
          <a:xfrm>
            <a:off x="1204913" y="703263"/>
            <a:ext cx="4692600" cy="35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6117029042_0_10:notes"/>
          <p:cNvSpPr txBox="1">
            <a:spLocks noGrp="1"/>
          </p:cNvSpPr>
          <p:nvPr>
            <p:ph type="body" idx="1"/>
          </p:nvPr>
        </p:nvSpPr>
        <p:spPr>
          <a:xfrm>
            <a:off x="710248" y="4459526"/>
            <a:ext cx="5682000" cy="4224900"/>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r>
              <a:rPr lang="en-US"/>
              <a:t>Artis</a:t>
            </a:r>
            <a:endParaRPr/>
          </a:p>
        </p:txBody>
      </p:sp>
      <p:sp>
        <p:nvSpPr>
          <p:cNvPr id="254" name="Google Shape;254;g26117029042_0_10:notes"/>
          <p:cNvSpPr>
            <a:spLocks noGrp="1" noRot="1" noChangeAspect="1"/>
          </p:cNvSpPr>
          <p:nvPr>
            <p:ph type="sldImg" idx="2"/>
          </p:nvPr>
        </p:nvSpPr>
        <p:spPr>
          <a:xfrm>
            <a:off x="1204913" y="703263"/>
            <a:ext cx="4692600" cy="35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6117029042_0_40:notes"/>
          <p:cNvSpPr txBox="1">
            <a:spLocks noGrp="1"/>
          </p:cNvSpPr>
          <p:nvPr>
            <p:ph type="body" idx="1"/>
          </p:nvPr>
        </p:nvSpPr>
        <p:spPr>
          <a:xfrm>
            <a:off x="710248" y="4459526"/>
            <a:ext cx="5682000" cy="4224900"/>
          </a:xfrm>
          <a:prstGeom prst="rect">
            <a:avLst/>
          </a:prstGeom>
        </p:spPr>
        <p:txBody>
          <a:bodyPr spcFirstLastPara="1" wrap="square" lIns="94175" tIns="47075" rIns="94175" bIns="47075" anchor="t" anchorCtr="0">
            <a:noAutofit/>
          </a:bodyPr>
          <a:lstStyle/>
          <a:p>
            <a:pPr marL="0" lvl="0" indent="0" algn="l" rtl="0">
              <a:spcBef>
                <a:spcPts val="0"/>
              </a:spcBef>
              <a:spcAft>
                <a:spcPts val="0"/>
              </a:spcAft>
              <a:buNone/>
            </a:pPr>
            <a:r>
              <a:rPr lang="en-US"/>
              <a:t>Artis</a:t>
            </a:r>
            <a:endParaRPr/>
          </a:p>
        </p:txBody>
      </p:sp>
      <p:sp>
        <p:nvSpPr>
          <p:cNvPr id="261" name="Google Shape;261;g26117029042_0_40:notes"/>
          <p:cNvSpPr>
            <a:spLocks noGrp="1" noRot="1" noChangeAspect="1"/>
          </p:cNvSpPr>
          <p:nvPr>
            <p:ph type="sldImg" idx="2"/>
          </p:nvPr>
        </p:nvSpPr>
        <p:spPr>
          <a:xfrm>
            <a:off x="1204913" y="703263"/>
            <a:ext cx="4692600" cy="35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png"/><Relationship Id="rId7" Type="http://schemas.openxmlformats.org/officeDocument/2006/relationships/image" Target="../media/image11.jpg"/><Relationship Id="rId12" Type="http://schemas.openxmlformats.org/officeDocument/2006/relationships/image" Target="../media/image16.jp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9"/>
        <p:cNvGrpSpPr/>
        <p:nvPr/>
      </p:nvGrpSpPr>
      <p:grpSpPr>
        <a:xfrm>
          <a:off x="0" y="0"/>
          <a:ext cx="0" cy="0"/>
          <a:chOff x="0" y="0"/>
          <a:chExt cx="0" cy="0"/>
        </a:xfrm>
      </p:grpSpPr>
      <p:sp>
        <p:nvSpPr>
          <p:cNvPr id="20" name="Google Shape;20;p2"/>
          <p:cNvSpPr txBox="1">
            <a:spLocks noGrp="1"/>
          </p:cNvSpPr>
          <p:nvPr>
            <p:ph type="title"/>
          </p:nvPr>
        </p:nvSpPr>
        <p:spPr>
          <a:xfrm>
            <a:off x="678275" y="210550"/>
            <a:ext cx="7982400" cy="640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71447"/>
              </a:buClr>
              <a:buSzPts val="3200"/>
              <a:buFont typeface="Calibri"/>
              <a:buNone/>
              <a:defRPr sz="3600" b="1" i="0" u="none" strike="noStrike" cap="none">
                <a:solidFill>
                  <a:srgbClr val="7F7F7F"/>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 name="Google Shape;21;p2"/>
          <p:cNvSpPr/>
          <p:nvPr/>
        </p:nvSpPr>
        <p:spPr>
          <a:xfrm>
            <a:off x="293815" y="210553"/>
            <a:ext cx="45600" cy="709800"/>
          </a:xfrm>
          <a:prstGeom prst="rect">
            <a:avLst/>
          </a:prstGeom>
          <a:solidFill>
            <a:srgbClr val="D0DF00"/>
          </a:solidFill>
          <a:ln w="25400" cap="flat" cmpd="sng">
            <a:solidFill>
              <a:srgbClr val="D0D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2" name="Google Shape;22;p2"/>
          <p:cNvPicPr preferRelativeResize="0"/>
          <p:nvPr/>
        </p:nvPicPr>
        <p:blipFill rotWithShape="1">
          <a:blip r:embed="rId2">
            <a:alphaModFix/>
          </a:blip>
          <a:srcRect t="90171"/>
          <a:stretch/>
        </p:blipFill>
        <p:spPr>
          <a:xfrm>
            <a:off x="0" y="6183899"/>
            <a:ext cx="9144003" cy="674100"/>
          </a:xfrm>
          <a:prstGeom prst="rect">
            <a:avLst/>
          </a:prstGeom>
          <a:noFill/>
          <a:ln>
            <a:noFill/>
          </a:ln>
        </p:spPr>
      </p:pic>
      <p:sp>
        <p:nvSpPr>
          <p:cNvPr id="23" name="Google Shape;23;p2"/>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24" name="Google Shape;24;p2"/>
          <p:cNvSpPr txBox="1"/>
          <p:nvPr/>
        </p:nvSpPr>
        <p:spPr>
          <a:xfrm>
            <a:off x="25" y="6183875"/>
            <a:ext cx="9144000" cy="674100"/>
          </a:xfrm>
          <a:prstGeom prst="rect">
            <a:avLst/>
          </a:prstGeom>
          <a:noFill/>
          <a:ln>
            <a:noFill/>
          </a:ln>
        </p:spPr>
        <p:txBody>
          <a:bodyPr spcFirstLastPara="1" wrap="square" lIns="91425" tIns="91425" rIns="91425" bIns="91425" anchor="ctr" anchorCtr="0">
            <a:noAutofit/>
          </a:bodyPr>
          <a:lstStyle/>
          <a:p>
            <a:pPr marL="45720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Montserrat"/>
                <a:ea typeface="Montserrat"/>
                <a:cs typeface="Montserrat"/>
                <a:sym typeface="Montserrat"/>
              </a:rPr>
              <a:t>CHARLOTTE-MECKLENBURG SCHOOLS</a:t>
            </a: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itle and Content with Logo">
  <p:cSld name="1_Title and Content with Logo">
    <p:spTree>
      <p:nvGrpSpPr>
        <p:cNvPr id="1" name="Shape 63"/>
        <p:cNvGrpSpPr/>
        <p:nvPr/>
      </p:nvGrpSpPr>
      <p:grpSpPr>
        <a:xfrm>
          <a:off x="0" y="0"/>
          <a:ext cx="0" cy="0"/>
          <a:chOff x="0" y="0"/>
          <a:chExt cx="0" cy="0"/>
        </a:xfrm>
      </p:grpSpPr>
      <p:sp>
        <p:nvSpPr>
          <p:cNvPr id="64" name="Google Shape;64;p11"/>
          <p:cNvSpPr txBox="1">
            <a:spLocks noGrp="1"/>
          </p:cNvSpPr>
          <p:nvPr>
            <p:ph type="title"/>
          </p:nvPr>
        </p:nvSpPr>
        <p:spPr>
          <a:xfrm>
            <a:off x="460948" y="97379"/>
            <a:ext cx="8229600" cy="649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SzPts val="2700"/>
              <a:buNone/>
              <a:defRPr sz="1800" b="1" i="0">
                <a:solidFill>
                  <a:schemeClr val="accent4"/>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cxnSp>
        <p:nvCxnSpPr>
          <p:cNvPr id="65" name="Google Shape;65;p11"/>
          <p:cNvCxnSpPr/>
          <p:nvPr/>
        </p:nvCxnSpPr>
        <p:spPr>
          <a:xfrm>
            <a:off x="488510" y="746603"/>
            <a:ext cx="8265900" cy="0"/>
          </a:xfrm>
          <a:prstGeom prst="straightConnector1">
            <a:avLst/>
          </a:prstGeom>
          <a:noFill/>
          <a:ln w="15875" cap="flat" cmpd="sng">
            <a:solidFill>
              <a:schemeClr val="dk1"/>
            </a:solidFill>
            <a:prstDash val="solid"/>
            <a:round/>
            <a:headEnd type="none" w="sm" len="sm"/>
            <a:tailEnd type="none" w="sm" len="sm"/>
          </a:ln>
        </p:spPr>
      </p:cxnSp>
      <p:sp>
        <p:nvSpPr>
          <p:cNvPr id="66" name="Google Shape;66;p11"/>
          <p:cNvSpPr txBox="1">
            <a:spLocks noGrp="1"/>
          </p:cNvSpPr>
          <p:nvPr>
            <p:ph type="sldNum" idx="12"/>
          </p:nvPr>
        </p:nvSpPr>
        <p:spPr>
          <a:xfrm>
            <a:off x="8556784" y="6333135"/>
            <a:ext cx="548700" cy="5253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975" b="0" i="0" u="none" strike="noStrike" cap="none">
                <a:solidFill>
                  <a:schemeClr val="accent4"/>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975" b="0" i="0" u="none" strike="noStrike" cap="none">
                <a:solidFill>
                  <a:schemeClr val="accent4"/>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975" b="0" i="0" u="none" strike="noStrike" cap="none">
                <a:solidFill>
                  <a:schemeClr val="accent4"/>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975" b="0" i="0" u="none" strike="noStrike" cap="none">
                <a:solidFill>
                  <a:schemeClr val="accent4"/>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975" b="0" i="0" u="none" strike="noStrike" cap="none">
                <a:solidFill>
                  <a:schemeClr val="accent4"/>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975" b="0" i="0" u="none" strike="noStrike" cap="none">
                <a:solidFill>
                  <a:schemeClr val="accent4"/>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975" b="0" i="0" u="none" strike="noStrike" cap="none">
                <a:solidFill>
                  <a:schemeClr val="accent4"/>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975" b="0" i="0" u="none" strike="noStrike" cap="none">
                <a:solidFill>
                  <a:schemeClr val="accent4"/>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975"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MS Slideshow">
  <p:cSld name="CMS Slideshow">
    <p:spTree>
      <p:nvGrpSpPr>
        <p:cNvPr id="1" name="Shape 67"/>
        <p:cNvGrpSpPr/>
        <p:nvPr/>
      </p:nvGrpSpPr>
      <p:grpSpPr>
        <a:xfrm>
          <a:off x="0" y="0"/>
          <a:ext cx="0" cy="0"/>
          <a:chOff x="0" y="0"/>
          <a:chExt cx="0" cy="0"/>
        </a:xfrm>
      </p:grpSpPr>
      <p:sp>
        <p:nvSpPr>
          <p:cNvPr id="68" name="Google Shape;68;p12"/>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9"/>
        <p:cNvGrpSpPr/>
        <p:nvPr/>
      </p:nvGrpSpPr>
      <p:grpSpPr>
        <a:xfrm>
          <a:off x="0" y="0"/>
          <a:ext cx="0" cy="0"/>
          <a:chOff x="0" y="0"/>
          <a:chExt cx="0" cy="0"/>
        </a:xfrm>
      </p:grpSpPr>
      <p:sp>
        <p:nvSpPr>
          <p:cNvPr id="70" name="Google Shape;70;p13"/>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 name="Google Shape;71;p13"/>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2" name="Google Shape;72;p13"/>
          <p:cNvSpPr txBox="1">
            <a:spLocks noGrp="1"/>
          </p:cNvSpPr>
          <p:nvPr>
            <p:ph type="sldNum" idx="12"/>
          </p:nvPr>
        </p:nvSpPr>
        <p:spPr>
          <a:xfrm>
            <a:off x="8822362" y="6588819"/>
            <a:ext cx="229200" cy="153900"/>
          </a:xfrm>
          <a:prstGeom prst="rect">
            <a:avLst/>
          </a:prstGeom>
          <a:noFill/>
          <a:ln>
            <a:noFill/>
          </a:ln>
        </p:spPr>
        <p:txBody>
          <a:bodyPr spcFirstLastPara="1" wrap="square" lIns="0" tIns="0" rIns="0" bIns="0" anchor="t" anchorCtr="0">
            <a:spAutoFit/>
          </a:bodyPr>
          <a:lstStyle>
            <a:lvl1pPr marL="38100" lvl="0" indent="0" rtl="0">
              <a:lnSpc>
                <a:spcPct val="100000"/>
              </a:lnSpc>
              <a:spcBef>
                <a:spcPts val="0"/>
              </a:spcBef>
              <a:buNone/>
              <a:defRPr sz="1000" b="0" i="0">
                <a:solidFill>
                  <a:srgbClr val="545859"/>
                </a:solidFill>
                <a:latin typeface="Arial"/>
                <a:ea typeface="Arial"/>
                <a:cs typeface="Arial"/>
                <a:sym typeface="Arial"/>
              </a:defRPr>
            </a:lvl1pPr>
            <a:lvl2pPr marL="38100" lvl="1" indent="0" rtl="0">
              <a:lnSpc>
                <a:spcPct val="100000"/>
              </a:lnSpc>
              <a:spcBef>
                <a:spcPts val="0"/>
              </a:spcBef>
              <a:buNone/>
              <a:defRPr sz="1000" b="0" i="0">
                <a:solidFill>
                  <a:srgbClr val="545859"/>
                </a:solidFill>
                <a:latin typeface="Arial"/>
                <a:ea typeface="Arial"/>
                <a:cs typeface="Arial"/>
                <a:sym typeface="Arial"/>
              </a:defRPr>
            </a:lvl2pPr>
            <a:lvl3pPr marL="38100" lvl="2" indent="0" rtl="0">
              <a:lnSpc>
                <a:spcPct val="100000"/>
              </a:lnSpc>
              <a:spcBef>
                <a:spcPts val="0"/>
              </a:spcBef>
              <a:buNone/>
              <a:defRPr sz="1000" b="0" i="0">
                <a:solidFill>
                  <a:srgbClr val="545859"/>
                </a:solidFill>
                <a:latin typeface="Arial"/>
                <a:ea typeface="Arial"/>
                <a:cs typeface="Arial"/>
                <a:sym typeface="Arial"/>
              </a:defRPr>
            </a:lvl3pPr>
            <a:lvl4pPr marL="38100" lvl="3" indent="0" rtl="0">
              <a:lnSpc>
                <a:spcPct val="100000"/>
              </a:lnSpc>
              <a:spcBef>
                <a:spcPts val="0"/>
              </a:spcBef>
              <a:buNone/>
              <a:defRPr sz="1000" b="0" i="0">
                <a:solidFill>
                  <a:srgbClr val="545859"/>
                </a:solidFill>
                <a:latin typeface="Arial"/>
                <a:ea typeface="Arial"/>
                <a:cs typeface="Arial"/>
                <a:sym typeface="Arial"/>
              </a:defRPr>
            </a:lvl4pPr>
            <a:lvl5pPr marL="38100" lvl="4" indent="0" rtl="0">
              <a:lnSpc>
                <a:spcPct val="100000"/>
              </a:lnSpc>
              <a:spcBef>
                <a:spcPts val="0"/>
              </a:spcBef>
              <a:buNone/>
              <a:defRPr sz="1000" b="0" i="0">
                <a:solidFill>
                  <a:srgbClr val="545859"/>
                </a:solidFill>
                <a:latin typeface="Arial"/>
                <a:ea typeface="Arial"/>
                <a:cs typeface="Arial"/>
                <a:sym typeface="Arial"/>
              </a:defRPr>
            </a:lvl5pPr>
            <a:lvl6pPr marL="38100" lvl="5" indent="0" rtl="0">
              <a:lnSpc>
                <a:spcPct val="100000"/>
              </a:lnSpc>
              <a:spcBef>
                <a:spcPts val="0"/>
              </a:spcBef>
              <a:buNone/>
              <a:defRPr sz="1000" b="0" i="0">
                <a:solidFill>
                  <a:srgbClr val="545859"/>
                </a:solidFill>
                <a:latin typeface="Arial"/>
                <a:ea typeface="Arial"/>
                <a:cs typeface="Arial"/>
                <a:sym typeface="Arial"/>
              </a:defRPr>
            </a:lvl6pPr>
            <a:lvl7pPr marL="38100" lvl="6" indent="0" rtl="0">
              <a:lnSpc>
                <a:spcPct val="100000"/>
              </a:lnSpc>
              <a:spcBef>
                <a:spcPts val="0"/>
              </a:spcBef>
              <a:buNone/>
              <a:defRPr sz="1000" b="0" i="0">
                <a:solidFill>
                  <a:srgbClr val="545859"/>
                </a:solidFill>
                <a:latin typeface="Arial"/>
                <a:ea typeface="Arial"/>
                <a:cs typeface="Arial"/>
                <a:sym typeface="Arial"/>
              </a:defRPr>
            </a:lvl7pPr>
            <a:lvl8pPr marL="38100" lvl="7" indent="0" rtl="0">
              <a:lnSpc>
                <a:spcPct val="100000"/>
              </a:lnSpc>
              <a:spcBef>
                <a:spcPts val="0"/>
              </a:spcBef>
              <a:buNone/>
              <a:defRPr sz="1000" b="0" i="0">
                <a:solidFill>
                  <a:srgbClr val="545859"/>
                </a:solidFill>
                <a:latin typeface="Arial"/>
                <a:ea typeface="Arial"/>
                <a:cs typeface="Arial"/>
                <a:sym typeface="Arial"/>
              </a:defRPr>
            </a:lvl8pPr>
            <a:lvl9pPr marL="38100" lvl="8" indent="0" rtl="0">
              <a:lnSpc>
                <a:spcPct val="100000"/>
              </a:lnSpc>
              <a:spcBef>
                <a:spcPts val="0"/>
              </a:spcBef>
              <a:buNone/>
              <a:defRPr sz="1000" b="0" i="0">
                <a:solidFill>
                  <a:srgbClr val="54585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with Logo">
  <p:cSld name="OBJECT_1">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685800" y="347472"/>
            <a:ext cx="8229600" cy="649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accent4"/>
              </a:buClr>
              <a:buSzPts val="3600"/>
              <a:buFont typeface="Arial"/>
              <a:buNone/>
              <a:defRPr b="1" i="0">
                <a:solidFill>
                  <a:schemeClr val="accent4"/>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 name="Google Shape;75;p14"/>
          <p:cNvSpPr txBox="1">
            <a:spLocks noGrp="1"/>
          </p:cNvSpPr>
          <p:nvPr>
            <p:ph type="body" idx="1"/>
          </p:nvPr>
        </p:nvSpPr>
        <p:spPr>
          <a:xfrm>
            <a:off x="685800" y="996696"/>
            <a:ext cx="8229600" cy="53949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000"/>
              </a:spcBef>
              <a:spcAft>
                <a:spcPts val="0"/>
              </a:spcAft>
              <a:buClr>
                <a:schemeClr val="accent4"/>
              </a:buClr>
              <a:buSzPts val="2400"/>
              <a:buChar char="•"/>
              <a:defRPr sz="2400" b="0" i="0">
                <a:solidFill>
                  <a:schemeClr val="accent4"/>
                </a:solidFill>
                <a:latin typeface="Arial"/>
                <a:ea typeface="Arial"/>
                <a:cs typeface="Arial"/>
                <a:sym typeface="Arial"/>
              </a:defRPr>
            </a:lvl1pPr>
            <a:lvl2pPr marL="914400" lvl="1" indent="-355600" algn="l" rtl="0">
              <a:lnSpc>
                <a:spcPct val="90000"/>
              </a:lnSpc>
              <a:spcBef>
                <a:spcPts val="500"/>
              </a:spcBef>
              <a:spcAft>
                <a:spcPts val="0"/>
              </a:spcAft>
              <a:buClr>
                <a:schemeClr val="accent4"/>
              </a:buClr>
              <a:buSzPts val="2000"/>
              <a:buChar char="•"/>
              <a:defRPr sz="2000" b="0" i="0">
                <a:solidFill>
                  <a:schemeClr val="accent4"/>
                </a:solidFill>
                <a:latin typeface="Arial"/>
                <a:ea typeface="Arial"/>
                <a:cs typeface="Arial"/>
                <a:sym typeface="Arial"/>
              </a:defRPr>
            </a:lvl2pPr>
            <a:lvl3pPr marL="1371600" lvl="2" indent="-330200" algn="l" rtl="0">
              <a:lnSpc>
                <a:spcPct val="90000"/>
              </a:lnSpc>
              <a:spcBef>
                <a:spcPts val="500"/>
              </a:spcBef>
              <a:spcAft>
                <a:spcPts val="0"/>
              </a:spcAft>
              <a:buClr>
                <a:schemeClr val="accent4"/>
              </a:buClr>
              <a:buSzPts val="1600"/>
              <a:buChar char="•"/>
              <a:defRPr sz="1600" b="0" i="0">
                <a:solidFill>
                  <a:schemeClr val="accent4"/>
                </a:solidFill>
                <a:latin typeface="Arial"/>
                <a:ea typeface="Arial"/>
                <a:cs typeface="Arial"/>
                <a:sym typeface="Arial"/>
              </a:defRPr>
            </a:lvl3pPr>
            <a:lvl4pPr marL="1828800" lvl="3" indent="-381000" algn="l" rtl="0">
              <a:lnSpc>
                <a:spcPct val="90000"/>
              </a:lnSpc>
              <a:spcBef>
                <a:spcPts val="500"/>
              </a:spcBef>
              <a:spcAft>
                <a:spcPts val="0"/>
              </a:spcAft>
              <a:buClr>
                <a:schemeClr val="accent4"/>
              </a:buClr>
              <a:buSzPts val="2400"/>
              <a:buChar char="•"/>
              <a:defRPr sz="2400" b="0" i="0">
                <a:solidFill>
                  <a:schemeClr val="accent4"/>
                </a:solidFill>
                <a:latin typeface="Avenir"/>
                <a:ea typeface="Avenir"/>
                <a:cs typeface="Avenir"/>
                <a:sym typeface="Avenir"/>
              </a:defRPr>
            </a:lvl4pPr>
            <a:lvl5pPr marL="2286000" lvl="4" indent="-381000" algn="l" rtl="0">
              <a:lnSpc>
                <a:spcPct val="90000"/>
              </a:lnSpc>
              <a:spcBef>
                <a:spcPts val="500"/>
              </a:spcBef>
              <a:spcAft>
                <a:spcPts val="0"/>
              </a:spcAft>
              <a:buClr>
                <a:schemeClr val="accent4"/>
              </a:buClr>
              <a:buSzPts val="2400"/>
              <a:buChar char="•"/>
              <a:defRPr sz="2400" b="0" i="0">
                <a:solidFill>
                  <a:schemeClr val="accent4"/>
                </a:solidFill>
                <a:latin typeface="Avenir"/>
                <a:ea typeface="Avenir"/>
                <a:cs typeface="Avenir"/>
                <a:sym typeface="Aveni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76" name="Google Shape;76;p14"/>
          <p:cNvPicPr preferRelativeResize="0"/>
          <p:nvPr/>
        </p:nvPicPr>
        <p:blipFill rotWithShape="1">
          <a:blip r:embed="rId2">
            <a:alphaModFix/>
          </a:blip>
          <a:srcRect/>
          <a:stretch/>
        </p:blipFill>
        <p:spPr>
          <a:xfrm>
            <a:off x="7543800" y="5943600"/>
            <a:ext cx="1275587" cy="451036"/>
          </a:xfrm>
          <a:prstGeom prst="rect">
            <a:avLst/>
          </a:prstGeom>
          <a:noFill/>
          <a:ln>
            <a:noFill/>
          </a:ln>
        </p:spPr>
      </p:pic>
      <p:sp>
        <p:nvSpPr>
          <p:cNvPr id="77" name="Google Shape;77;p14"/>
          <p:cNvSpPr txBox="1">
            <a:spLocks noGrp="1"/>
          </p:cNvSpPr>
          <p:nvPr>
            <p:ph type="sldNum" idx="12"/>
          </p:nvPr>
        </p:nvSpPr>
        <p:spPr>
          <a:xfrm>
            <a:off x="7086600" y="6492875"/>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Content 2">
  <p:cSld name="Title and Content_2">
    <p:bg>
      <p:bgPr>
        <a:solidFill>
          <a:schemeClr val="lt1"/>
        </a:solidFill>
        <a:effectLst/>
      </p:bgPr>
    </p:bg>
    <p:spTree>
      <p:nvGrpSpPr>
        <p:cNvPr id="1" name="Shape 78"/>
        <p:cNvGrpSpPr/>
        <p:nvPr/>
      </p:nvGrpSpPr>
      <p:grpSpPr>
        <a:xfrm>
          <a:off x="0" y="0"/>
          <a:ext cx="0" cy="0"/>
          <a:chOff x="0" y="0"/>
          <a:chExt cx="0" cy="0"/>
        </a:xfrm>
      </p:grpSpPr>
      <p:sp>
        <p:nvSpPr>
          <p:cNvPr id="79" name="Google Shape;79;p15"/>
          <p:cNvSpPr/>
          <p:nvPr/>
        </p:nvSpPr>
        <p:spPr>
          <a:xfrm>
            <a:off x="0" y="6403847"/>
            <a:ext cx="9144000" cy="454200"/>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0" name="Google Shape;80;p15"/>
          <p:cNvSpPr/>
          <p:nvPr/>
        </p:nvSpPr>
        <p:spPr>
          <a:xfrm>
            <a:off x="317754" y="211074"/>
            <a:ext cx="0" cy="710565"/>
          </a:xfrm>
          <a:custGeom>
            <a:avLst/>
            <a:gdLst/>
            <a:ahLst/>
            <a:cxnLst/>
            <a:rect l="l" t="t" r="r" b="b"/>
            <a:pathLst>
              <a:path w="120000" h="710565" extrusionOk="0">
                <a:moveTo>
                  <a:pt x="0" y="0"/>
                </a:moveTo>
                <a:lnTo>
                  <a:pt x="0" y="710184"/>
                </a:lnTo>
              </a:path>
            </a:pathLst>
          </a:custGeom>
          <a:noFill/>
          <a:ln w="46975" cap="flat" cmpd="sng">
            <a:solidFill>
              <a:srgbClr val="D0DF00"/>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1" name="Google Shape;81;p15"/>
          <p:cNvSpPr txBox="1">
            <a:spLocks noGrp="1"/>
          </p:cNvSpPr>
          <p:nvPr>
            <p:ph type="title"/>
          </p:nvPr>
        </p:nvSpPr>
        <p:spPr>
          <a:xfrm>
            <a:off x="299128" y="198393"/>
            <a:ext cx="8545800" cy="10311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3600" b="1" i="0">
                <a:solidFill>
                  <a:srgbClr val="00AED6"/>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82" name="Google Shape;82;p15"/>
          <p:cNvSpPr txBox="1">
            <a:spLocks noGrp="1"/>
          </p:cNvSpPr>
          <p:nvPr>
            <p:ph type="body" idx="1"/>
          </p:nvPr>
        </p:nvSpPr>
        <p:spPr>
          <a:xfrm>
            <a:off x="433058" y="1412206"/>
            <a:ext cx="8277900" cy="46851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sz="1600" b="0" i="0">
                <a:solidFill>
                  <a:srgbClr val="535758"/>
                </a:solidFill>
                <a:latin typeface="Arial"/>
                <a:ea typeface="Arial"/>
                <a:cs typeface="Arial"/>
                <a:sym typeface="Arial"/>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83" name="Google Shape;83;p15"/>
          <p:cNvSpPr txBox="1">
            <a:spLocks noGrp="1"/>
          </p:cNvSpPr>
          <p:nvPr>
            <p:ph type="ftr" idx="11"/>
          </p:nvPr>
        </p:nvSpPr>
        <p:spPr>
          <a:xfrm>
            <a:off x="445687" y="6562725"/>
            <a:ext cx="3595500" cy="2037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1400" b="0" i="0">
                <a:solidFill>
                  <a:schemeClr val="lt1"/>
                </a:solidFill>
                <a:latin typeface="Verdana"/>
                <a:ea typeface="Verdana"/>
                <a:cs typeface="Verdana"/>
                <a:sym typeface="Verdana"/>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4" name="Google Shape;84;p15"/>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5" name="Google Shape;85;p15"/>
          <p:cNvSpPr txBox="1">
            <a:spLocks noGrp="1"/>
          </p:cNvSpPr>
          <p:nvPr>
            <p:ph type="sldNum" idx="12"/>
          </p:nvPr>
        </p:nvSpPr>
        <p:spPr>
          <a:xfrm>
            <a:off x="8700782" y="6537063"/>
            <a:ext cx="234300" cy="200100"/>
          </a:xfrm>
          <a:prstGeom prst="rect">
            <a:avLst/>
          </a:prstGeom>
          <a:noFill/>
          <a:ln>
            <a:noFill/>
          </a:ln>
        </p:spPr>
        <p:txBody>
          <a:bodyPr spcFirstLastPara="1" wrap="square" lIns="0" tIns="0" rIns="0" bIns="0" anchor="t" anchorCtr="0">
            <a:spAutoFit/>
          </a:bodyPr>
          <a:lstStyle>
            <a:lvl1pPr marL="71120" marR="0" lvl="0" indent="0" algn="l" rtl="0">
              <a:lnSpc>
                <a:spcPct val="100000"/>
              </a:lnSpc>
              <a:spcBef>
                <a:spcPts val="0"/>
              </a:spcBef>
              <a:buNone/>
              <a:defRPr sz="1300" b="1" i="0">
                <a:solidFill>
                  <a:schemeClr val="lt1"/>
                </a:solidFill>
                <a:latin typeface="Arial"/>
                <a:ea typeface="Arial"/>
                <a:cs typeface="Arial"/>
                <a:sym typeface="Arial"/>
              </a:defRPr>
            </a:lvl1pPr>
            <a:lvl2pPr marL="71120" marR="0" lvl="1" indent="0" algn="l" rtl="0">
              <a:lnSpc>
                <a:spcPct val="100000"/>
              </a:lnSpc>
              <a:spcBef>
                <a:spcPts val="0"/>
              </a:spcBef>
              <a:buNone/>
              <a:defRPr sz="1300" b="1" i="0">
                <a:solidFill>
                  <a:schemeClr val="lt1"/>
                </a:solidFill>
                <a:latin typeface="Arial"/>
                <a:ea typeface="Arial"/>
                <a:cs typeface="Arial"/>
                <a:sym typeface="Arial"/>
              </a:defRPr>
            </a:lvl2pPr>
            <a:lvl3pPr marL="71120" marR="0" lvl="2" indent="0" algn="l" rtl="0">
              <a:lnSpc>
                <a:spcPct val="100000"/>
              </a:lnSpc>
              <a:spcBef>
                <a:spcPts val="0"/>
              </a:spcBef>
              <a:buNone/>
              <a:defRPr sz="1300" b="1" i="0">
                <a:solidFill>
                  <a:schemeClr val="lt1"/>
                </a:solidFill>
                <a:latin typeface="Arial"/>
                <a:ea typeface="Arial"/>
                <a:cs typeface="Arial"/>
                <a:sym typeface="Arial"/>
              </a:defRPr>
            </a:lvl3pPr>
            <a:lvl4pPr marL="71120" marR="0" lvl="3" indent="0" algn="l" rtl="0">
              <a:lnSpc>
                <a:spcPct val="100000"/>
              </a:lnSpc>
              <a:spcBef>
                <a:spcPts val="0"/>
              </a:spcBef>
              <a:buNone/>
              <a:defRPr sz="1300" b="1" i="0">
                <a:solidFill>
                  <a:schemeClr val="lt1"/>
                </a:solidFill>
                <a:latin typeface="Arial"/>
                <a:ea typeface="Arial"/>
                <a:cs typeface="Arial"/>
                <a:sym typeface="Arial"/>
              </a:defRPr>
            </a:lvl4pPr>
            <a:lvl5pPr marL="71120" marR="0" lvl="4" indent="0" algn="l" rtl="0">
              <a:lnSpc>
                <a:spcPct val="100000"/>
              </a:lnSpc>
              <a:spcBef>
                <a:spcPts val="0"/>
              </a:spcBef>
              <a:buNone/>
              <a:defRPr sz="1300" b="1" i="0">
                <a:solidFill>
                  <a:schemeClr val="lt1"/>
                </a:solidFill>
                <a:latin typeface="Arial"/>
                <a:ea typeface="Arial"/>
                <a:cs typeface="Arial"/>
                <a:sym typeface="Arial"/>
              </a:defRPr>
            </a:lvl5pPr>
            <a:lvl6pPr marL="71120" marR="0" lvl="5" indent="0" algn="l" rtl="0">
              <a:lnSpc>
                <a:spcPct val="100000"/>
              </a:lnSpc>
              <a:spcBef>
                <a:spcPts val="0"/>
              </a:spcBef>
              <a:buNone/>
              <a:defRPr sz="1300" b="1" i="0">
                <a:solidFill>
                  <a:schemeClr val="lt1"/>
                </a:solidFill>
                <a:latin typeface="Arial"/>
                <a:ea typeface="Arial"/>
                <a:cs typeface="Arial"/>
                <a:sym typeface="Arial"/>
              </a:defRPr>
            </a:lvl6pPr>
            <a:lvl7pPr marL="71120" marR="0" lvl="6" indent="0" algn="l" rtl="0">
              <a:lnSpc>
                <a:spcPct val="100000"/>
              </a:lnSpc>
              <a:spcBef>
                <a:spcPts val="0"/>
              </a:spcBef>
              <a:buNone/>
              <a:defRPr sz="1300" b="1" i="0">
                <a:solidFill>
                  <a:schemeClr val="lt1"/>
                </a:solidFill>
                <a:latin typeface="Arial"/>
                <a:ea typeface="Arial"/>
                <a:cs typeface="Arial"/>
                <a:sym typeface="Arial"/>
              </a:defRPr>
            </a:lvl7pPr>
            <a:lvl8pPr marL="71120" marR="0" lvl="7" indent="0" algn="l" rtl="0">
              <a:lnSpc>
                <a:spcPct val="100000"/>
              </a:lnSpc>
              <a:spcBef>
                <a:spcPts val="0"/>
              </a:spcBef>
              <a:buNone/>
              <a:defRPr sz="1300" b="1" i="0">
                <a:solidFill>
                  <a:schemeClr val="lt1"/>
                </a:solidFill>
                <a:latin typeface="Arial"/>
                <a:ea typeface="Arial"/>
                <a:cs typeface="Arial"/>
                <a:sym typeface="Arial"/>
              </a:defRPr>
            </a:lvl8pPr>
            <a:lvl9pPr marL="71120" marR="0" lvl="8" indent="0" algn="l" rtl="0">
              <a:lnSpc>
                <a:spcPct val="100000"/>
              </a:lnSpc>
              <a:spcBef>
                <a:spcPts val="0"/>
              </a:spcBef>
              <a:buNone/>
              <a:defRPr sz="1300" b="1" i="0">
                <a:solidFill>
                  <a:schemeClr val="lt1"/>
                </a:solidFill>
                <a:latin typeface="Arial"/>
                <a:ea typeface="Arial"/>
                <a:cs typeface="Arial"/>
                <a:sym typeface="Arial"/>
              </a:defRPr>
            </a:lvl9pPr>
          </a:lstStyle>
          <a:p>
            <a:pPr marL="7112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Slide_No Top Bar">
  <p:cSld name="Content Slide_No Top Bar">
    <p:spTree>
      <p:nvGrpSpPr>
        <p:cNvPr id="1" name="Shape 86"/>
        <p:cNvGrpSpPr/>
        <p:nvPr/>
      </p:nvGrpSpPr>
      <p:grpSpPr>
        <a:xfrm>
          <a:off x="0" y="0"/>
          <a:ext cx="0" cy="0"/>
          <a:chOff x="0" y="0"/>
          <a:chExt cx="0" cy="0"/>
        </a:xfrm>
      </p:grpSpPr>
      <p:sp>
        <p:nvSpPr>
          <p:cNvPr id="87" name="Google Shape;87;p16"/>
          <p:cNvSpPr txBox="1">
            <a:spLocks noGrp="1"/>
          </p:cNvSpPr>
          <p:nvPr>
            <p:ph type="title"/>
          </p:nvPr>
        </p:nvSpPr>
        <p:spPr>
          <a:xfrm>
            <a:off x="373432" y="124174"/>
            <a:ext cx="8521500" cy="1326600"/>
          </a:xfrm>
          <a:prstGeom prst="rect">
            <a:avLst/>
          </a:prstGeom>
          <a:noFill/>
          <a:ln>
            <a:noFill/>
          </a:ln>
        </p:spPr>
        <p:txBody>
          <a:bodyPr spcFirstLastPara="1" wrap="square" lIns="91425" tIns="45700" rIns="91425" bIns="45700" anchor="b" anchorCtr="0">
            <a:normAutofit/>
          </a:bodyPr>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 name="Google Shape;88;p16"/>
          <p:cNvSpPr txBox="1">
            <a:spLocks noGrp="1"/>
          </p:cNvSpPr>
          <p:nvPr>
            <p:ph type="body" idx="1"/>
          </p:nvPr>
        </p:nvSpPr>
        <p:spPr>
          <a:xfrm>
            <a:off x="373856" y="1608139"/>
            <a:ext cx="8521200" cy="4735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000000"/>
              </a:buClr>
              <a:buSzPts val="2800"/>
              <a:buFont typeface="Arial"/>
              <a:buNone/>
              <a:defRPr sz="1050" b="0" i="0" u="none" strike="noStrike" cap="none">
                <a:solidFill>
                  <a:srgbClr val="000000"/>
                </a:solidFill>
                <a:latin typeface="Arial"/>
                <a:ea typeface="Arial"/>
                <a:cs typeface="Arial"/>
                <a:sym typeface="Arial"/>
              </a:defRPr>
            </a:lvl1pPr>
            <a:lvl2pPr marL="914400" marR="0" lvl="1" indent="-228600" algn="l" rtl="0">
              <a:lnSpc>
                <a:spcPct val="100000"/>
              </a:lnSpc>
              <a:spcBef>
                <a:spcPts val="375"/>
              </a:spcBef>
              <a:spcAft>
                <a:spcPts val="0"/>
              </a:spcAft>
              <a:buClr>
                <a:srgbClr val="000000"/>
              </a:buClr>
              <a:buSzPts val="2400"/>
              <a:buFont typeface="Arial"/>
              <a:buNone/>
              <a:defRPr sz="1050" b="0" i="0" u="none" strike="noStrike" cap="none">
                <a:solidFill>
                  <a:srgbClr val="000000"/>
                </a:solidFill>
                <a:latin typeface="Arial"/>
                <a:ea typeface="Arial"/>
                <a:cs typeface="Arial"/>
                <a:sym typeface="Arial"/>
              </a:defRPr>
            </a:lvl2pPr>
            <a:lvl3pPr marL="1371600" marR="0" lvl="2" indent="-228600" algn="l" rtl="0">
              <a:lnSpc>
                <a:spcPct val="100000"/>
              </a:lnSpc>
              <a:spcBef>
                <a:spcPts val="375"/>
              </a:spcBef>
              <a:spcAft>
                <a:spcPts val="0"/>
              </a:spcAft>
              <a:buClr>
                <a:srgbClr val="000000"/>
              </a:buClr>
              <a:buSzPts val="2000"/>
              <a:buFont typeface="Arial"/>
              <a:buNone/>
              <a:defRPr sz="1050" b="0" i="0" u="none" strike="noStrike" cap="none">
                <a:solidFill>
                  <a:srgbClr val="000000"/>
                </a:solidFill>
                <a:latin typeface="Arial"/>
                <a:ea typeface="Arial"/>
                <a:cs typeface="Arial"/>
                <a:sym typeface="Arial"/>
              </a:defRPr>
            </a:lvl3pPr>
            <a:lvl4pPr marL="1828800" marR="0" lvl="3" indent="-228600" algn="l" rtl="0">
              <a:lnSpc>
                <a:spcPct val="100000"/>
              </a:lnSpc>
              <a:spcBef>
                <a:spcPts val="375"/>
              </a:spcBef>
              <a:spcAft>
                <a:spcPts val="0"/>
              </a:spcAft>
              <a:buClr>
                <a:srgbClr val="000000"/>
              </a:buClr>
              <a:buSzPts val="1800"/>
              <a:buFont typeface="Arial"/>
              <a:buNone/>
              <a:defRPr sz="1050" b="0" i="0" u="none" strike="noStrike" cap="none">
                <a:solidFill>
                  <a:srgbClr val="000000"/>
                </a:solidFill>
                <a:latin typeface="Arial"/>
                <a:ea typeface="Arial"/>
                <a:cs typeface="Arial"/>
                <a:sym typeface="Arial"/>
              </a:defRPr>
            </a:lvl4pPr>
            <a:lvl5pPr marL="2286000" marR="0" lvl="4" indent="-228600" algn="l" rtl="0">
              <a:lnSpc>
                <a:spcPct val="100000"/>
              </a:lnSpc>
              <a:spcBef>
                <a:spcPts val="375"/>
              </a:spcBef>
              <a:spcAft>
                <a:spcPts val="0"/>
              </a:spcAft>
              <a:buClr>
                <a:srgbClr val="000000"/>
              </a:buClr>
              <a:buSzPts val="1800"/>
              <a:buFont typeface="Arial"/>
              <a:buNone/>
              <a:defRPr sz="1050" b="0" i="0" u="none" strike="noStrike" cap="none">
                <a:solidFill>
                  <a:srgbClr val="000000"/>
                </a:solidFill>
                <a:latin typeface="Arial"/>
                <a:ea typeface="Arial"/>
                <a:cs typeface="Arial"/>
                <a:sym typeface="Arial"/>
              </a:defRPr>
            </a:lvl5pPr>
            <a:lvl6pPr marL="2743200" marR="0" lvl="5" indent="-342900"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6pPr>
            <a:lvl7pPr marL="3200400" marR="0" lvl="6" indent="-342900"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7pPr>
            <a:lvl8pPr marL="3657600" marR="0" lvl="7" indent="-342900"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8pPr>
            <a:lvl9pPr marL="4114800" marR="0" lvl="8" indent="-342900"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9pPr>
          </a:lstStyle>
          <a:p>
            <a:endParaRPr/>
          </a:p>
        </p:txBody>
      </p:sp>
      <p:sp>
        <p:nvSpPr>
          <p:cNvPr id="89" name="Google Shape;89;p16"/>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975"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975"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975"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975"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975"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975"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975"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975"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975"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8_Title Slide">
  <p:cSld name="8_Title Slide">
    <p:spTree>
      <p:nvGrpSpPr>
        <p:cNvPr id="1" name="Shape 90"/>
        <p:cNvGrpSpPr/>
        <p:nvPr/>
      </p:nvGrpSpPr>
      <p:grpSpPr>
        <a:xfrm>
          <a:off x="0" y="0"/>
          <a:ext cx="0" cy="0"/>
          <a:chOff x="0" y="0"/>
          <a:chExt cx="0" cy="0"/>
        </a:xfrm>
      </p:grpSpPr>
      <p:pic>
        <p:nvPicPr>
          <p:cNvPr id="91" name="Google Shape;91;p17" descr="CMS Logo 485U ®.eps"/>
          <p:cNvPicPr preferRelativeResize="0"/>
          <p:nvPr/>
        </p:nvPicPr>
        <p:blipFill rotWithShape="1">
          <a:blip r:embed="rId2">
            <a:alphaModFix/>
          </a:blip>
          <a:srcRect/>
          <a:stretch/>
        </p:blipFill>
        <p:spPr>
          <a:xfrm>
            <a:off x="3696878" y="127844"/>
            <a:ext cx="1750247" cy="746665"/>
          </a:xfrm>
          <a:prstGeom prst="rect">
            <a:avLst/>
          </a:prstGeom>
          <a:noFill/>
          <a:ln>
            <a:noFill/>
          </a:ln>
        </p:spPr>
      </p:pic>
      <p:pic>
        <p:nvPicPr>
          <p:cNvPr id="92" name="Google Shape;92;p17" descr="Every Child_Tag_CMS.png"/>
          <p:cNvPicPr preferRelativeResize="0"/>
          <p:nvPr/>
        </p:nvPicPr>
        <p:blipFill rotWithShape="1">
          <a:blip r:embed="rId3">
            <a:alphaModFix/>
          </a:blip>
          <a:srcRect/>
          <a:stretch/>
        </p:blipFill>
        <p:spPr>
          <a:xfrm>
            <a:off x="2826215" y="950709"/>
            <a:ext cx="3491570" cy="310955"/>
          </a:xfrm>
          <a:prstGeom prst="rect">
            <a:avLst/>
          </a:prstGeom>
          <a:noFill/>
          <a:ln>
            <a:noFill/>
          </a:ln>
        </p:spPr>
      </p:pic>
      <p:cxnSp>
        <p:nvCxnSpPr>
          <p:cNvPr id="93" name="Google Shape;93;p17"/>
          <p:cNvCxnSpPr/>
          <p:nvPr/>
        </p:nvCxnSpPr>
        <p:spPr>
          <a:xfrm>
            <a:off x="0" y="5797664"/>
            <a:ext cx="9144000" cy="0"/>
          </a:xfrm>
          <a:prstGeom prst="straightConnector1">
            <a:avLst/>
          </a:prstGeom>
          <a:noFill/>
          <a:ln w="12700" cap="flat" cmpd="sng">
            <a:solidFill>
              <a:srgbClr val="7F7F7F"/>
            </a:solidFill>
            <a:prstDash val="solid"/>
            <a:round/>
            <a:headEnd type="none" w="sm" len="sm"/>
            <a:tailEnd type="none" w="sm" len="sm"/>
          </a:ln>
        </p:spPr>
      </p:cxnSp>
      <p:cxnSp>
        <p:nvCxnSpPr>
          <p:cNvPr id="94" name="Google Shape;94;p17"/>
          <p:cNvCxnSpPr/>
          <p:nvPr/>
        </p:nvCxnSpPr>
        <p:spPr>
          <a:xfrm>
            <a:off x="-3" y="6793661"/>
            <a:ext cx="9144000" cy="0"/>
          </a:xfrm>
          <a:prstGeom prst="straightConnector1">
            <a:avLst/>
          </a:prstGeom>
          <a:noFill/>
          <a:ln w="12700" cap="flat" cmpd="sng">
            <a:solidFill>
              <a:srgbClr val="7F7F7F"/>
            </a:solidFill>
            <a:prstDash val="solid"/>
            <a:round/>
            <a:headEnd type="none" w="sm" len="sm"/>
            <a:tailEnd type="none" w="sm" len="sm"/>
          </a:ln>
        </p:spPr>
      </p:cxnSp>
      <p:grpSp>
        <p:nvGrpSpPr>
          <p:cNvPr id="95" name="Google Shape;95;p17"/>
          <p:cNvGrpSpPr/>
          <p:nvPr/>
        </p:nvGrpSpPr>
        <p:grpSpPr>
          <a:xfrm>
            <a:off x="-488" y="5849453"/>
            <a:ext cx="9144234" cy="881024"/>
            <a:chOff x="482601" y="1330784"/>
            <a:chExt cx="8605528" cy="814858"/>
          </a:xfrm>
        </p:grpSpPr>
        <p:pic>
          <p:nvPicPr>
            <p:cNvPr id="96" name="Google Shape;96;p17" descr="1b.jpg"/>
            <p:cNvPicPr preferRelativeResize="0"/>
            <p:nvPr/>
          </p:nvPicPr>
          <p:blipFill rotWithShape="1">
            <a:blip r:embed="rId4">
              <a:alphaModFix/>
            </a:blip>
            <a:srcRect/>
            <a:stretch/>
          </p:blipFill>
          <p:spPr>
            <a:xfrm>
              <a:off x="482601" y="1337890"/>
              <a:ext cx="743516" cy="807750"/>
            </a:xfrm>
            <a:prstGeom prst="rect">
              <a:avLst/>
            </a:prstGeom>
            <a:noFill/>
            <a:ln>
              <a:noFill/>
            </a:ln>
          </p:spPr>
        </p:pic>
        <p:pic>
          <p:nvPicPr>
            <p:cNvPr id="97" name="Google Shape;97;p17" descr="3b.jpg"/>
            <p:cNvPicPr preferRelativeResize="0"/>
            <p:nvPr/>
          </p:nvPicPr>
          <p:blipFill rotWithShape="1">
            <a:blip r:embed="rId5">
              <a:alphaModFix/>
            </a:blip>
            <a:srcRect/>
            <a:stretch/>
          </p:blipFill>
          <p:spPr>
            <a:xfrm>
              <a:off x="2536463" y="1341307"/>
              <a:ext cx="558075" cy="804333"/>
            </a:xfrm>
            <a:prstGeom prst="rect">
              <a:avLst/>
            </a:prstGeom>
            <a:noFill/>
            <a:ln>
              <a:noFill/>
            </a:ln>
          </p:spPr>
        </p:pic>
        <p:pic>
          <p:nvPicPr>
            <p:cNvPr id="98" name="Google Shape;98;p17" descr="4b.jpg"/>
            <p:cNvPicPr preferRelativeResize="0"/>
            <p:nvPr/>
          </p:nvPicPr>
          <p:blipFill rotWithShape="1">
            <a:blip r:embed="rId6">
              <a:alphaModFix/>
            </a:blip>
            <a:srcRect/>
            <a:stretch/>
          </p:blipFill>
          <p:spPr>
            <a:xfrm>
              <a:off x="4540153" y="1341307"/>
              <a:ext cx="622997" cy="804333"/>
            </a:xfrm>
            <a:prstGeom prst="rect">
              <a:avLst/>
            </a:prstGeom>
            <a:noFill/>
            <a:ln>
              <a:noFill/>
            </a:ln>
          </p:spPr>
        </p:pic>
        <p:pic>
          <p:nvPicPr>
            <p:cNvPr id="99" name="Google Shape;99;p17" descr="2b.jpg"/>
            <p:cNvPicPr preferRelativeResize="0"/>
            <p:nvPr/>
          </p:nvPicPr>
          <p:blipFill rotWithShape="1">
            <a:blip r:embed="rId7">
              <a:alphaModFix/>
            </a:blip>
            <a:srcRect/>
            <a:stretch/>
          </p:blipFill>
          <p:spPr>
            <a:xfrm flipH="1">
              <a:off x="8428650" y="1341308"/>
              <a:ext cx="659479" cy="804334"/>
            </a:xfrm>
            <a:prstGeom prst="rect">
              <a:avLst/>
            </a:prstGeom>
            <a:noFill/>
            <a:ln>
              <a:noFill/>
            </a:ln>
          </p:spPr>
        </p:pic>
        <p:pic>
          <p:nvPicPr>
            <p:cNvPr id="100" name="Google Shape;100;p17" descr="Berryhill_005.jpg"/>
            <p:cNvPicPr preferRelativeResize="0"/>
            <p:nvPr/>
          </p:nvPicPr>
          <p:blipFill rotWithShape="1">
            <a:blip r:embed="rId8">
              <a:alphaModFix/>
            </a:blip>
            <a:srcRect/>
            <a:stretch/>
          </p:blipFill>
          <p:spPr>
            <a:xfrm>
              <a:off x="6470076" y="1330784"/>
              <a:ext cx="466052" cy="814856"/>
            </a:xfrm>
            <a:prstGeom prst="rect">
              <a:avLst/>
            </a:prstGeom>
            <a:noFill/>
            <a:ln>
              <a:noFill/>
            </a:ln>
          </p:spPr>
        </p:pic>
        <p:pic>
          <p:nvPicPr>
            <p:cNvPr id="101" name="Google Shape;101;p17" descr="Oaklawn Language Academy_16.jpg"/>
            <p:cNvPicPr preferRelativeResize="0"/>
            <p:nvPr/>
          </p:nvPicPr>
          <p:blipFill rotWithShape="1">
            <a:blip r:embed="rId9">
              <a:alphaModFix/>
            </a:blip>
            <a:srcRect/>
            <a:stretch/>
          </p:blipFill>
          <p:spPr>
            <a:xfrm>
              <a:off x="6990664" y="1330784"/>
              <a:ext cx="1395473" cy="814856"/>
            </a:xfrm>
            <a:prstGeom prst="rect">
              <a:avLst/>
            </a:prstGeom>
            <a:noFill/>
            <a:ln>
              <a:noFill/>
            </a:ln>
          </p:spPr>
        </p:pic>
        <p:pic>
          <p:nvPicPr>
            <p:cNvPr id="102" name="Google Shape;102;p17" descr="Pre-K Druid Hills_12.jpg"/>
            <p:cNvPicPr preferRelativeResize="0"/>
            <p:nvPr/>
          </p:nvPicPr>
          <p:blipFill rotWithShape="1">
            <a:blip r:embed="rId10">
              <a:alphaModFix/>
            </a:blip>
            <a:srcRect/>
            <a:stretch/>
          </p:blipFill>
          <p:spPr>
            <a:xfrm>
              <a:off x="3139739" y="1341307"/>
              <a:ext cx="1351354" cy="804333"/>
            </a:xfrm>
            <a:prstGeom prst="rect">
              <a:avLst/>
            </a:prstGeom>
            <a:noFill/>
            <a:ln>
              <a:noFill/>
            </a:ln>
          </p:spPr>
        </p:pic>
        <p:pic>
          <p:nvPicPr>
            <p:cNvPr id="103" name="Google Shape;103;p17" descr="1.jpg"/>
            <p:cNvPicPr preferRelativeResize="0"/>
            <p:nvPr/>
          </p:nvPicPr>
          <p:blipFill rotWithShape="1">
            <a:blip r:embed="rId11">
              <a:alphaModFix/>
            </a:blip>
            <a:srcRect/>
            <a:stretch/>
          </p:blipFill>
          <p:spPr>
            <a:xfrm>
              <a:off x="5205485" y="1332841"/>
              <a:ext cx="1222256" cy="812800"/>
            </a:xfrm>
            <a:prstGeom prst="rect">
              <a:avLst/>
            </a:prstGeom>
            <a:noFill/>
            <a:ln>
              <a:noFill/>
            </a:ln>
          </p:spPr>
        </p:pic>
        <p:pic>
          <p:nvPicPr>
            <p:cNvPr id="104" name="Google Shape;104;p17" descr="2.jpg"/>
            <p:cNvPicPr preferRelativeResize="0"/>
            <p:nvPr/>
          </p:nvPicPr>
          <p:blipFill rotWithShape="1">
            <a:blip r:embed="rId12">
              <a:alphaModFix/>
            </a:blip>
            <a:srcRect/>
            <a:stretch/>
          </p:blipFill>
          <p:spPr>
            <a:xfrm>
              <a:off x="1279313" y="1341307"/>
              <a:ext cx="1209523" cy="804333"/>
            </a:xfrm>
            <a:prstGeom prst="rect">
              <a:avLst/>
            </a:prstGeom>
            <a:noFill/>
            <a:ln>
              <a:noFill/>
            </a:ln>
          </p:spPr>
        </p:pic>
      </p:grpSp>
      <p:sp>
        <p:nvSpPr>
          <p:cNvPr id="105" name="Google Shape;105;p1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with Logo 1">
  <p:cSld name="OBJECT_2">
    <p:spTree>
      <p:nvGrpSpPr>
        <p:cNvPr id="1" name="Shape 106"/>
        <p:cNvGrpSpPr/>
        <p:nvPr/>
      </p:nvGrpSpPr>
      <p:grpSpPr>
        <a:xfrm>
          <a:off x="0" y="0"/>
          <a:ext cx="0" cy="0"/>
          <a:chOff x="0" y="0"/>
          <a:chExt cx="0" cy="0"/>
        </a:xfrm>
      </p:grpSpPr>
      <p:sp>
        <p:nvSpPr>
          <p:cNvPr id="107" name="Google Shape;107;p18"/>
          <p:cNvSpPr txBox="1">
            <a:spLocks noGrp="1"/>
          </p:cNvSpPr>
          <p:nvPr>
            <p:ph type="title"/>
          </p:nvPr>
        </p:nvSpPr>
        <p:spPr>
          <a:xfrm>
            <a:off x="685800" y="347472"/>
            <a:ext cx="8229600" cy="649200"/>
          </a:xfrm>
          <a:prstGeom prst="rect">
            <a:avLst/>
          </a:prstGeom>
          <a:noFill/>
          <a:ln>
            <a:noFill/>
          </a:ln>
        </p:spPr>
        <p:txBody>
          <a:bodyPr spcFirstLastPara="1" wrap="square" lIns="91425" tIns="45700" rIns="91425" bIns="45700" anchor="ctr" anchorCtr="0">
            <a:normAutofit/>
          </a:bodyPr>
          <a:lstStyle>
            <a:lvl1pPr lvl="0" algn="l" rtl="0">
              <a:lnSpc>
                <a:spcPct val="90000"/>
              </a:lnSpc>
              <a:spcBef>
                <a:spcPts val="0"/>
              </a:spcBef>
              <a:spcAft>
                <a:spcPts val="0"/>
              </a:spcAft>
              <a:buClr>
                <a:schemeClr val="accent4"/>
              </a:buClr>
              <a:buSzPts val="3600"/>
              <a:buFont typeface="Arial"/>
              <a:buChar char="●"/>
              <a:defRPr b="1" i="0">
                <a:solidFill>
                  <a:schemeClr val="accent4"/>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8" name="Google Shape;108;p18"/>
          <p:cNvSpPr txBox="1">
            <a:spLocks noGrp="1"/>
          </p:cNvSpPr>
          <p:nvPr>
            <p:ph type="body" idx="1"/>
          </p:nvPr>
        </p:nvSpPr>
        <p:spPr>
          <a:xfrm>
            <a:off x="685800" y="1143000"/>
            <a:ext cx="8229600" cy="5394900"/>
          </a:xfrm>
          <a:prstGeom prst="rect">
            <a:avLst/>
          </a:prstGeom>
          <a:noFill/>
          <a:ln>
            <a:noFill/>
          </a:ln>
        </p:spPr>
        <p:txBody>
          <a:bodyPr spcFirstLastPara="1" wrap="square" lIns="91425" tIns="45700" rIns="91425" bIns="45700" anchor="t" anchorCtr="0">
            <a:normAutofit/>
          </a:bodyPr>
          <a:lstStyle>
            <a:lvl1pPr marL="457200" lvl="0" indent="-381000" algn="l" rtl="0">
              <a:lnSpc>
                <a:spcPct val="90000"/>
              </a:lnSpc>
              <a:spcBef>
                <a:spcPts val="1000"/>
              </a:spcBef>
              <a:spcAft>
                <a:spcPts val="0"/>
              </a:spcAft>
              <a:buClr>
                <a:schemeClr val="accent4"/>
              </a:buClr>
              <a:buSzPts val="2400"/>
              <a:buChar char="●"/>
              <a:defRPr sz="2400" b="0" i="0">
                <a:solidFill>
                  <a:schemeClr val="accent4"/>
                </a:solidFill>
                <a:latin typeface="Arial"/>
                <a:ea typeface="Arial"/>
                <a:cs typeface="Arial"/>
                <a:sym typeface="Arial"/>
              </a:defRPr>
            </a:lvl1pPr>
            <a:lvl2pPr marL="914400" lvl="1" indent="-355600" algn="l" rtl="0">
              <a:lnSpc>
                <a:spcPct val="90000"/>
              </a:lnSpc>
              <a:spcBef>
                <a:spcPts val="500"/>
              </a:spcBef>
              <a:spcAft>
                <a:spcPts val="0"/>
              </a:spcAft>
              <a:buClr>
                <a:schemeClr val="accent4"/>
              </a:buClr>
              <a:buSzPts val="2000"/>
              <a:buChar char="○"/>
              <a:defRPr sz="2000" b="0" i="0">
                <a:solidFill>
                  <a:schemeClr val="accent4"/>
                </a:solidFill>
                <a:latin typeface="Arial"/>
                <a:ea typeface="Arial"/>
                <a:cs typeface="Arial"/>
                <a:sym typeface="Arial"/>
              </a:defRPr>
            </a:lvl2pPr>
            <a:lvl3pPr marL="1371600" lvl="2" indent="-330200" algn="l" rtl="0">
              <a:lnSpc>
                <a:spcPct val="90000"/>
              </a:lnSpc>
              <a:spcBef>
                <a:spcPts val="500"/>
              </a:spcBef>
              <a:spcAft>
                <a:spcPts val="0"/>
              </a:spcAft>
              <a:buClr>
                <a:schemeClr val="accent4"/>
              </a:buClr>
              <a:buSzPts val="1600"/>
              <a:buChar char="■"/>
              <a:defRPr sz="1600" b="0" i="0">
                <a:solidFill>
                  <a:schemeClr val="accent4"/>
                </a:solidFill>
                <a:latin typeface="Arial"/>
                <a:ea typeface="Arial"/>
                <a:cs typeface="Arial"/>
                <a:sym typeface="Arial"/>
              </a:defRPr>
            </a:lvl3pPr>
            <a:lvl4pPr marL="1828800" lvl="3" indent="-381000" algn="l" rtl="0">
              <a:lnSpc>
                <a:spcPct val="90000"/>
              </a:lnSpc>
              <a:spcBef>
                <a:spcPts val="500"/>
              </a:spcBef>
              <a:spcAft>
                <a:spcPts val="0"/>
              </a:spcAft>
              <a:buClr>
                <a:schemeClr val="accent4"/>
              </a:buClr>
              <a:buSzPts val="2400"/>
              <a:buChar char="●"/>
              <a:defRPr sz="2400" b="0" i="0">
                <a:solidFill>
                  <a:schemeClr val="accent4"/>
                </a:solidFill>
                <a:latin typeface="Avenir"/>
                <a:ea typeface="Avenir"/>
                <a:cs typeface="Avenir"/>
                <a:sym typeface="Avenir"/>
              </a:defRPr>
            </a:lvl4pPr>
            <a:lvl5pPr marL="2286000" lvl="4" indent="-381000" algn="l" rtl="0">
              <a:lnSpc>
                <a:spcPct val="90000"/>
              </a:lnSpc>
              <a:spcBef>
                <a:spcPts val="500"/>
              </a:spcBef>
              <a:spcAft>
                <a:spcPts val="0"/>
              </a:spcAft>
              <a:buClr>
                <a:schemeClr val="accent4"/>
              </a:buClr>
              <a:buSzPts val="2400"/>
              <a:buChar char="○"/>
              <a:defRPr sz="2400" b="0" i="0">
                <a:solidFill>
                  <a:schemeClr val="accent4"/>
                </a:solidFill>
                <a:latin typeface="Avenir"/>
                <a:ea typeface="Avenir"/>
                <a:cs typeface="Avenir"/>
                <a:sym typeface="Aveni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pic>
        <p:nvPicPr>
          <p:cNvPr id="109" name="Google Shape;109;p18"/>
          <p:cNvPicPr preferRelativeResize="0"/>
          <p:nvPr/>
        </p:nvPicPr>
        <p:blipFill rotWithShape="1">
          <a:blip r:embed="rId2">
            <a:alphaModFix/>
          </a:blip>
          <a:srcRect/>
          <a:stretch/>
        </p:blipFill>
        <p:spPr>
          <a:xfrm>
            <a:off x="7543800" y="5943600"/>
            <a:ext cx="1275587" cy="451036"/>
          </a:xfrm>
          <a:prstGeom prst="rect">
            <a:avLst/>
          </a:prstGeom>
          <a:noFill/>
          <a:ln>
            <a:noFill/>
          </a:ln>
        </p:spPr>
      </p:pic>
      <p:sp>
        <p:nvSpPr>
          <p:cNvPr id="110" name="Google Shape;110;p1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3">
  <p:cSld name="OBJECT_3">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1108520" y="430636"/>
            <a:ext cx="6927000" cy="4833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SzPts val="3600"/>
              <a:buNone/>
              <a:defRPr sz="3600" b="1" i="0">
                <a:solidFill>
                  <a:srgbClr val="00AED6"/>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3" name="Google Shape;113;p19"/>
          <p:cNvSpPr txBox="1">
            <a:spLocks noGrp="1"/>
          </p:cNvSpPr>
          <p:nvPr>
            <p:ph type="body" idx="1"/>
          </p:nvPr>
        </p:nvSpPr>
        <p:spPr>
          <a:xfrm>
            <a:off x="406955" y="1199435"/>
            <a:ext cx="8330100" cy="3681600"/>
          </a:xfrm>
          <a:prstGeom prst="rect">
            <a:avLst/>
          </a:prstGeom>
          <a:noFill/>
          <a:ln>
            <a:noFill/>
          </a:ln>
        </p:spPr>
        <p:txBody>
          <a:bodyPr spcFirstLastPara="1" wrap="square" lIns="0" tIns="0" rIns="0" bIns="0" anchor="t" anchorCtr="0">
            <a:spAutoFit/>
          </a:bodyPr>
          <a:lstStyle>
            <a:lvl1pPr marL="457200" lvl="0" indent="-228600" algn="l" rtl="0">
              <a:lnSpc>
                <a:spcPct val="90000"/>
              </a:lnSpc>
              <a:spcBef>
                <a:spcPts val="1000"/>
              </a:spcBef>
              <a:spcAft>
                <a:spcPts val="0"/>
              </a:spcAft>
              <a:buSzPts val="2400"/>
              <a:buNone/>
              <a:defRPr sz="2000" b="0" i="0">
                <a:solidFill>
                  <a:srgbClr val="535758"/>
                </a:solidFill>
                <a:latin typeface="Arial"/>
                <a:ea typeface="Arial"/>
                <a:cs typeface="Arial"/>
                <a:sym typeface="Arial"/>
              </a:defRPr>
            </a:lvl1pPr>
            <a:lvl2pPr marL="914400" lvl="1" indent="-228600" algn="l" rtl="0">
              <a:lnSpc>
                <a:spcPct val="90000"/>
              </a:lnSpc>
              <a:spcBef>
                <a:spcPts val="500"/>
              </a:spcBef>
              <a:spcAft>
                <a:spcPts val="0"/>
              </a:spcAft>
              <a:buSzPts val="2000"/>
              <a:buNone/>
              <a:defRPr/>
            </a:lvl2pPr>
            <a:lvl3pPr marL="1371600" lvl="2" indent="-228600" algn="l" rtl="0">
              <a:lnSpc>
                <a:spcPct val="90000"/>
              </a:lnSpc>
              <a:spcBef>
                <a:spcPts val="500"/>
              </a:spcBef>
              <a:spcAft>
                <a:spcPts val="0"/>
              </a:spcAft>
              <a:buSzPts val="1600"/>
              <a:buNone/>
              <a:defRPr/>
            </a:lvl3pPr>
            <a:lvl4pPr marL="1828800" lvl="3" indent="-228600" algn="l" rtl="0">
              <a:lnSpc>
                <a:spcPct val="90000"/>
              </a:lnSpc>
              <a:spcBef>
                <a:spcPts val="500"/>
              </a:spcBef>
              <a:spcAft>
                <a:spcPts val="0"/>
              </a:spcAft>
              <a:buSzPts val="1200"/>
              <a:buNone/>
              <a:defRPr/>
            </a:lvl4pPr>
            <a:lvl5pPr marL="2286000" lvl="4" indent="-228600" algn="l" rtl="0">
              <a:lnSpc>
                <a:spcPct val="90000"/>
              </a:lnSpc>
              <a:spcBef>
                <a:spcPts val="500"/>
              </a:spcBef>
              <a:spcAft>
                <a:spcPts val="0"/>
              </a:spcAft>
              <a:buSzPts val="2400"/>
              <a:buNone/>
              <a:defRPr/>
            </a:lvl5pPr>
            <a:lvl6pPr marL="2743200" lvl="5" indent="-228600" algn="l" rtl="0">
              <a:lnSpc>
                <a:spcPct val="90000"/>
              </a:lnSpc>
              <a:spcBef>
                <a:spcPts val="500"/>
              </a:spcBef>
              <a:spcAft>
                <a:spcPts val="0"/>
              </a:spcAft>
              <a:buSzPts val="1800"/>
              <a:buNone/>
              <a:defRPr/>
            </a:lvl6pPr>
            <a:lvl7pPr marL="3200400" lvl="6" indent="-228600" algn="l" rtl="0">
              <a:lnSpc>
                <a:spcPct val="90000"/>
              </a:lnSpc>
              <a:spcBef>
                <a:spcPts val="500"/>
              </a:spcBef>
              <a:spcAft>
                <a:spcPts val="0"/>
              </a:spcAft>
              <a:buSzPts val="1800"/>
              <a:buNone/>
              <a:defRPr/>
            </a:lvl7pPr>
            <a:lvl8pPr marL="3657600" lvl="7" indent="-228600" algn="l" rtl="0">
              <a:lnSpc>
                <a:spcPct val="90000"/>
              </a:lnSpc>
              <a:spcBef>
                <a:spcPts val="500"/>
              </a:spcBef>
              <a:spcAft>
                <a:spcPts val="0"/>
              </a:spcAft>
              <a:buSzPts val="1800"/>
              <a:buNone/>
              <a:defRPr/>
            </a:lvl8pPr>
            <a:lvl9pPr marL="4114800" lvl="8" indent="-228600" algn="l" rtl="0">
              <a:lnSpc>
                <a:spcPct val="90000"/>
              </a:lnSpc>
              <a:spcBef>
                <a:spcPts val="500"/>
              </a:spcBef>
              <a:spcAft>
                <a:spcPts val="0"/>
              </a:spcAft>
              <a:buSzPts val="1800"/>
              <a:buNone/>
              <a:defRPr/>
            </a:lvl9pPr>
          </a:lstStyle>
          <a:p>
            <a:endParaRPr/>
          </a:p>
        </p:txBody>
      </p:sp>
      <p:sp>
        <p:nvSpPr>
          <p:cNvPr id="114" name="Google Shape;114;p19"/>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 name="Google Shape;115;p19"/>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6" name="Google Shape;116;p19"/>
          <p:cNvSpPr txBox="1">
            <a:spLocks noGrp="1"/>
          </p:cNvSpPr>
          <p:nvPr>
            <p:ph type="sldNum" idx="12"/>
          </p:nvPr>
        </p:nvSpPr>
        <p:spPr>
          <a:xfrm>
            <a:off x="6583680" y="6377940"/>
            <a:ext cx="2103000" cy="1848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80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4">
  <p:cSld name="OBJECT_4">
    <p:spTree>
      <p:nvGrpSpPr>
        <p:cNvPr id="1" name="Shape 117"/>
        <p:cNvGrpSpPr/>
        <p:nvPr/>
      </p:nvGrpSpPr>
      <p:grpSpPr>
        <a:xfrm>
          <a:off x="0" y="0"/>
          <a:ext cx="0" cy="0"/>
          <a:chOff x="0" y="0"/>
          <a:chExt cx="0" cy="0"/>
        </a:xfrm>
      </p:grpSpPr>
      <p:sp>
        <p:nvSpPr>
          <p:cNvPr id="118" name="Google Shape;118;p20"/>
          <p:cNvSpPr txBox="1">
            <a:spLocks noGrp="1"/>
          </p:cNvSpPr>
          <p:nvPr>
            <p:ph type="title"/>
          </p:nvPr>
        </p:nvSpPr>
        <p:spPr>
          <a:xfrm>
            <a:off x="1108520" y="430636"/>
            <a:ext cx="6927000" cy="4833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SzPts val="3600"/>
              <a:buNone/>
              <a:defRPr sz="3600" b="1" i="0">
                <a:solidFill>
                  <a:srgbClr val="00AED6"/>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9" name="Google Shape;119;p20"/>
          <p:cNvSpPr txBox="1">
            <a:spLocks noGrp="1"/>
          </p:cNvSpPr>
          <p:nvPr>
            <p:ph type="body" idx="1"/>
          </p:nvPr>
        </p:nvSpPr>
        <p:spPr>
          <a:xfrm>
            <a:off x="406955" y="1199435"/>
            <a:ext cx="8330100" cy="3681600"/>
          </a:xfrm>
          <a:prstGeom prst="rect">
            <a:avLst/>
          </a:prstGeom>
          <a:noFill/>
          <a:ln>
            <a:noFill/>
          </a:ln>
        </p:spPr>
        <p:txBody>
          <a:bodyPr spcFirstLastPara="1" wrap="square" lIns="0" tIns="0" rIns="0" bIns="0" anchor="t" anchorCtr="0">
            <a:spAutoFit/>
          </a:bodyPr>
          <a:lstStyle>
            <a:lvl1pPr marL="457200" lvl="0" indent="-228600" algn="l" rtl="0">
              <a:lnSpc>
                <a:spcPct val="90000"/>
              </a:lnSpc>
              <a:spcBef>
                <a:spcPts val="1000"/>
              </a:spcBef>
              <a:spcAft>
                <a:spcPts val="0"/>
              </a:spcAft>
              <a:buSzPts val="2400"/>
              <a:buNone/>
              <a:defRPr sz="2000" b="0" i="0">
                <a:solidFill>
                  <a:srgbClr val="535758"/>
                </a:solidFill>
                <a:latin typeface="Arial"/>
                <a:ea typeface="Arial"/>
                <a:cs typeface="Arial"/>
                <a:sym typeface="Arial"/>
              </a:defRPr>
            </a:lvl1pPr>
            <a:lvl2pPr marL="914400" lvl="1" indent="-228600" algn="l" rtl="0">
              <a:lnSpc>
                <a:spcPct val="90000"/>
              </a:lnSpc>
              <a:spcBef>
                <a:spcPts val="500"/>
              </a:spcBef>
              <a:spcAft>
                <a:spcPts val="0"/>
              </a:spcAft>
              <a:buSzPts val="2000"/>
              <a:buNone/>
              <a:defRPr/>
            </a:lvl2pPr>
            <a:lvl3pPr marL="1371600" lvl="2" indent="-228600" algn="l" rtl="0">
              <a:lnSpc>
                <a:spcPct val="90000"/>
              </a:lnSpc>
              <a:spcBef>
                <a:spcPts val="500"/>
              </a:spcBef>
              <a:spcAft>
                <a:spcPts val="0"/>
              </a:spcAft>
              <a:buSzPts val="1600"/>
              <a:buNone/>
              <a:defRPr/>
            </a:lvl3pPr>
            <a:lvl4pPr marL="1828800" lvl="3" indent="-228600" algn="l" rtl="0">
              <a:lnSpc>
                <a:spcPct val="90000"/>
              </a:lnSpc>
              <a:spcBef>
                <a:spcPts val="500"/>
              </a:spcBef>
              <a:spcAft>
                <a:spcPts val="0"/>
              </a:spcAft>
              <a:buSzPts val="1200"/>
              <a:buNone/>
              <a:defRPr/>
            </a:lvl4pPr>
            <a:lvl5pPr marL="2286000" lvl="4" indent="-228600" algn="l" rtl="0">
              <a:lnSpc>
                <a:spcPct val="90000"/>
              </a:lnSpc>
              <a:spcBef>
                <a:spcPts val="500"/>
              </a:spcBef>
              <a:spcAft>
                <a:spcPts val="0"/>
              </a:spcAft>
              <a:buSzPts val="2400"/>
              <a:buNone/>
              <a:defRPr/>
            </a:lvl5pPr>
            <a:lvl6pPr marL="2743200" lvl="5" indent="-228600" algn="l" rtl="0">
              <a:lnSpc>
                <a:spcPct val="90000"/>
              </a:lnSpc>
              <a:spcBef>
                <a:spcPts val="500"/>
              </a:spcBef>
              <a:spcAft>
                <a:spcPts val="0"/>
              </a:spcAft>
              <a:buSzPts val="1800"/>
              <a:buNone/>
              <a:defRPr/>
            </a:lvl6pPr>
            <a:lvl7pPr marL="3200400" lvl="6" indent="-228600" algn="l" rtl="0">
              <a:lnSpc>
                <a:spcPct val="90000"/>
              </a:lnSpc>
              <a:spcBef>
                <a:spcPts val="500"/>
              </a:spcBef>
              <a:spcAft>
                <a:spcPts val="0"/>
              </a:spcAft>
              <a:buSzPts val="1800"/>
              <a:buNone/>
              <a:defRPr/>
            </a:lvl7pPr>
            <a:lvl8pPr marL="3657600" lvl="7" indent="-228600" algn="l" rtl="0">
              <a:lnSpc>
                <a:spcPct val="90000"/>
              </a:lnSpc>
              <a:spcBef>
                <a:spcPts val="500"/>
              </a:spcBef>
              <a:spcAft>
                <a:spcPts val="0"/>
              </a:spcAft>
              <a:buSzPts val="1800"/>
              <a:buNone/>
              <a:defRPr/>
            </a:lvl8pPr>
            <a:lvl9pPr marL="4114800" lvl="8" indent="-228600" algn="l" rtl="0">
              <a:lnSpc>
                <a:spcPct val="90000"/>
              </a:lnSpc>
              <a:spcBef>
                <a:spcPts val="500"/>
              </a:spcBef>
              <a:spcAft>
                <a:spcPts val="0"/>
              </a:spcAft>
              <a:buSzPts val="1800"/>
              <a:buNone/>
              <a:defRPr/>
            </a:lvl9pPr>
          </a:lstStyle>
          <a:p>
            <a:endParaRPr/>
          </a:p>
        </p:txBody>
      </p:sp>
      <p:sp>
        <p:nvSpPr>
          <p:cNvPr id="120" name="Google Shape;120;p20"/>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p20"/>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2" name="Google Shape;122;p20"/>
          <p:cNvSpPr txBox="1">
            <a:spLocks noGrp="1"/>
          </p:cNvSpPr>
          <p:nvPr>
            <p:ph type="sldNum" idx="12"/>
          </p:nvPr>
        </p:nvSpPr>
        <p:spPr>
          <a:xfrm>
            <a:off x="6583680" y="6377940"/>
            <a:ext cx="2103000" cy="1848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80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5"/>
        <p:cNvGrpSpPr/>
        <p:nvPr/>
      </p:nvGrpSpPr>
      <p:grpSpPr>
        <a:xfrm>
          <a:off x="0" y="0"/>
          <a:ext cx="0" cy="0"/>
          <a:chOff x="0" y="0"/>
          <a:chExt cx="0" cy="0"/>
        </a:xfrm>
      </p:grpSpPr>
      <p:sp>
        <p:nvSpPr>
          <p:cNvPr id="26" name="Google Shape;26;p3"/>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371447"/>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371447"/>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371447"/>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371447"/>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371447"/>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371447"/>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371447"/>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371447"/>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371447"/>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
          <p:cNvSpPr/>
          <p:nvPr/>
        </p:nvSpPr>
        <p:spPr>
          <a:xfrm>
            <a:off x="293815" y="210553"/>
            <a:ext cx="45600" cy="709800"/>
          </a:xfrm>
          <a:prstGeom prst="rect">
            <a:avLst/>
          </a:prstGeom>
          <a:solidFill>
            <a:srgbClr val="D0DF00"/>
          </a:solidFill>
          <a:ln w="25400" cap="flat" cmpd="sng">
            <a:solidFill>
              <a:srgbClr val="D0D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8" name="Google Shape;28;p3"/>
          <p:cNvSpPr txBox="1">
            <a:spLocks noGrp="1"/>
          </p:cNvSpPr>
          <p:nvPr>
            <p:ph type="title"/>
          </p:nvPr>
        </p:nvSpPr>
        <p:spPr>
          <a:xfrm>
            <a:off x="411509" y="245444"/>
            <a:ext cx="8321100" cy="640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71447"/>
              </a:buClr>
              <a:buSzPts val="3200"/>
              <a:buFont typeface="Calibri"/>
              <a:buNone/>
              <a:defRPr sz="3200" b="0" i="0" u="none" strike="noStrike" cap="none">
                <a:solidFill>
                  <a:srgbClr val="7F7F7F"/>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Vertical Bar">
  <p:cSld name="Content with Vertical Bar">
    <p:spTree>
      <p:nvGrpSpPr>
        <p:cNvPr id="1" name="Shape 123"/>
        <p:cNvGrpSpPr/>
        <p:nvPr/>
      </p:nvGrpSpPr>
      <p:grpSpPr>
        <a:xfrm>
          <a:off x="0" y="0"/>
          <a:ext cx="0" cy="0"/>
          <a:chOff x="0" y="0"/>
          <a:chExt cx="0" cy="0"/>
        </a:xfrm>
      </p:grpSpPr>
      <p:sp>
        <p:nvSpPr>
          <p:cNvPr id="124" name="Google Shape;124;p21"/>
          <p:cNvSpPr txBox="1">
            <a:spLocks noGrp="1"/>
          </p:cNvSpPr>
          <p:nvPr>
            <p:ph type="subTitle" idx="1"/>
          </p:nvPr>
        </p:nvSpPr>
        <p:spPr>
          <a:xfrm>
            <a:off x="2914650" y="685800"/>
            <a:ext cx="5980200" cy="5852100"/>
          </a:xfrm>
          <a:prstGeom prst="rect">
            <a:avLst/>
          </a:prstGeom>
          <a:noFill/>
          <a:ln>
            <a:noFill/>
          </a:ln>
        </p:spPr>
        <p:txBody>
          <a:bodyPr spcFirstLastPara="1" wrap="square" lIns="91425" tIns="45700" rIns="91425" bIns="45700" anchor="t" anchorCtr="0">
            <a:normAutofit/>
          </a:bodyPr>
          <a:lstStyle>
            <a:lvl1pPr lvl="0" algn="l" rtl="0">
              <a:lnSpc>
                <a:spcPct val="90000"/>
              </a:lnSpc>
              <a:spcBef>
                <a:spcPts val="1000"/>
              </a:spcBef>
              <a:spcAft>
                <a:spcPts val="0"/>
              </a:spcAft>
              <a:buClr>
                <a:schemeClr val="accent4"/>
              </a:buClr>
              <a:buSzPts val="2000"/>
              <a:buNone/>
              <a:defRPr sz="2000" b="0" i="0">
                <a:solidFill>
                  <a:schemeClr val="accent4"/>
                </a:solidFill>
                <a:latin typeface="Arial"/>
                <a:ea typeface="Arial"/>
                <a:cs typeface="Arial"/>
                <a:sym typeface="Arial"/>
              </a:defRPr>
            </a:lvl1pPr>
            <a:lvl2pPr lvl="1" algn="ctr" rtl="0">
              <a:lnSpc>
                <a:spcPct val="90000"/>
              </a:lnSpc>
              <a:spcBef>
                <a:spcPts val="500"/>
              </a:spcBef>
              <a:spcAft>
                <a:spcPts val="0"/>
              </a:spcAft>
              <a:buClr>
                <a:schemeClr val="accent4"/>
              </a:buClr>
              <a:buSzPts val="2000"/>
              <a:buNone/>
              <a:defRPr sz="2000"/>
            </a:lvl2pPr>
            <a:lvl3pPr lvl="2" algn="ctr" rtl="0">
              <a:lnSpc>
                <a:spcPct val="90000"/>
              </a:lnSpc>
              <a:spcBef>
                <a:spcPts val="500"/>
              </a:spcBef>
              <a:spcAft>
                <a:spcPts val="0"/>
              </a:spcAft>
              <a:buClr>
                <a:schemeClr val="accent4"/>
              </a:buClr>
              <a:buSzPts val="1800"/>
              <a:buNone/>
              <a:defRPr sz="1800"/>
            </a:lvl3pPr>
            <a:lvl4pPr lvl="3" algn="ctr" rtl="0">
              <a:lnSpc>
                <a:spcPct val="90000"/>
              </a:lnSpc>
              <a:spcBef>
                <a:spcPts val="500"/>
              </a:spcBef>
              <a:spcAft>
                <a:spcPts val="0"/>
              </a:spcAft>
              <a:buClr>
                <a:schemeClr val="accent4"/>
              </a:buClr>
              <a:buSzPts val="1600"/>
              <a:buNone/>
              <a:defRPr sz="1600"/>
            </a:lvl4pPr>
            <a:lvl5pPr lvl="4" algn="ctr" rtl="0">
              <a:lnSpc>
                <a:spcPct val="90000"/>
              </a:lnSpc>
              <a:spcBef>
                <a:spcPts val="500"/>
              </a:spcBef>
              <a:spcAft>
                <a:spcPts val="0"/>
              </a:spcAft>
              <a:buClr>
                <a:schemeClr val="accent4"/>
              </a:buClr>
              <a:buSzPts val="160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sp>
        <p:nvSpPr>
          <p:cNvPr id="125" name="Google Shape;125;p21"/>
          <p:cNvSpPr/>
          <p:nvPr/>
        </p:nvSpPr>
        <p:spPr>
          <a:xfrm>
            <a:off x="0" y="-4314"/>
            <a:ext cx="25719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p21"/>
          <p:cNvSpPr txBox="1">
            <a:spLocks noGrp="1"/>
          </p:cNvSpPr>
          <p:nvPr>
            <p:ph type="title"/>
          </p:nvPr>
        </p:nvSpPr>
        <p:spPr>
          <a:xfrm>
            <a:off x="342900" y="3072384"/>
            <a:ext cx="2057400" cy="822900"/>
          </a:xfrm>
          <a:prstGeom prst="rect">
            <a:avLst/>
          </a:prstGeom>
          <a:noFill/>
          <a:ln>
            <a:noFill/>
          </a:ln>
        </p:spPr>
        <p:txBody>
          <a:bodyPr spcFirstLastPara="1" wrap="square" lIns="91425" tIns="457200" rIns="91425" bIns="457200" anchor="ctr" anchorCtr="0">
            <a:noAutofit/>
          </a:bodyPr>
          <a:lstStyle>
            <a:lvl1pPr lvl="0" algn="l" rtl="0">
              <a:lnSpc>
                <a:spcPct val="90000"/>
              </a:lnSpc>
              <a:spcBef>
                <a:spcPts val="0"/>
              </a:spcBef>
              <a:spcAft>
                <a:spcPts val="0"/>
              </a:spcAft>
              <a:buClr>
                <a:schemeClr val="lt1"/>
              </a:buClr>
              <a:buSzPts val="4800"/>
              <a:buFont typeface="Arial"/>
              <a:buNone/>
              <a:defRPr sz="4800" b="1" i="0">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7" name="Google Shape;127;p21"/>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accent4"/>
                </a:solidFill>
              </a:defRPr>
            </a:lvl1pPr>
            <a:lvl2pPr lvl="1">
              <a:buNone/>
              <a:defRPr>
                <a:solidFill>
                  <a:schemeClr val="accent4"/>
                </a:solidFill>
              </a:defRPr>
            </a:lvl2pPr>
            <a:lvl3pPr lvl="2">
              <a:buNone/>
              <a:defRPr>
                <a:solidFill>
                  <a:schemeClr val="accent4"/>
                </a:solidFill>
              </a:defRPr>
            </a:lvl3pPr>
            <a:lvl4pPr lvl="3">
              <a:buNone/>
              <a:defRPr>
                <a:solidFill>
                  <a:schemeClr val="accent4"/>
                </a:solidFill>
              </a:defRPr>
            </a:lvl4pPr>
            <a:lvl5pPr lvl="4">
              <a:buNone/>
              <a:defRPr>
                <a:solidFill>
                  <a:schemeClr val="accent4"/>
                </a:solidFill>
              </a:defRPr>
            </a:lvl5pPr>
            <a:lvl6pPr lvl="5">
              <a:buNone/>
              <a:defRPr>
                <a:solidFill>
                  <a:schemeClr val="accent4"/>
                </a:solidFill>
              </a:defRPr>
            </a:lvl6pPr>
            <a:lvl7pPr lvl="6">
              <a:buNone/>
              <a:defRPr>
                <a:solidFill>
                  <a:schemeClr val="accent4"/>
                </a:solidFill>
              </a:defRPr>
            </a:lvl7pPr>
            <a:lvl8pPr lvl="7">
              <a:buNone/>
              <a:defRPr>
                <a:solidFill>
                  <a:schemeClr val="accent4"/>
                </a:solidFill>
              </a:defRPr>
            </a:lvl8pPr>
            <a:lvl9pPr lvl="8">
              <a:buNone/>
              <a:defRPr>
                <a:solidFill>
                  <a:schemeClr val="accent4"/>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Content 5">
  <p:cSld name="OBJECT_5">
    <p:spTree>
      <p:nvGrpSpPr>
        <p:cNvPr id="1" name="Shape 128"/>
        <p:cNvGrpSpPr/>
        <p:nvPr/>
      </p:nvGrpSpPr>
      <p:grpSpPr>
        <a:xfrm>
          <a:off x="0" y="0"/>
          <a:ext cx="0" cy="0"/>
          <a:chOff x="0" y="0"/>
          <a:chExt cx="0" cy="0"/>
        </a:xfrm>
      </p:grpSpPr>
      <p:sp>
        <p:nvSpPr>
          <p:cNvPr id="129" name="Google Shape;129;p22"/>
          <p:cNvSpPr txBox="1">
            <a:spLocks noGrp="1"/>
          </p:cNvSpPr>
          <p:nvPr>
            <p:ph type="title"/>
          </p:nvPr>
        </p:nvSpPr>
        <p:spPr>
          <a:xfrm>
            <a:off x="1108520" y="430636"/>
            <a:ext cx="6927000" cy="483300"/>
          </a:xfrm>
          <a:prstGeom prst="rect">
            <a:avLst/>
          </a:prstGeom>
          <a:noFill/>
          <a:ln>
            <a:noFill/>
          </a:ln>
        </p:spPr>
        <p:txBody>
          <a:bodyPr spcFirstLastPara="1" wrap="square" lIns="0" tIns="0" rIns="0" bIns="0" anchor="t" anchorCtr="0">
            <a:spAutoFit/>
          </a:bodyPr>
          <a:lstStyle>
            <a:lvl1pPr lvl="0" algn="l" rtl="0">
              <a:lnSpc>
                <a:spcPct val="90000"/>
              </a:lnSpc>
              <a:spcBef>
                <a:spcPts val="0"/>
              </a:spcBef>
              <a:spcAft>
                <a:spcPts val="0"/>
              </a:spcAft>
              <a:buSzPts val="3600"/>
              <a:buNone/>
              <a:defRPr sz="3600" b="1" i="0">
                <a:solidFill>
                  <a:srgbClr val="00AED6"/>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0" name="Google Shape;130;p22"/>
          <p:cNvSpPr txBox="1">
            <a:spLocks noGrp="1"/>
          </p:cNvSpPr>
          <p:nvPr>
            <p:ph type="body" idx="1"/>
          </p:nvPr>
        </p:nvSpPr>
        <p:spPr>
          <a:xfrm>
            <a:off x="406955" y="1199435"/>
            <a:ext cx="8330100" cy="3681600"/>
          </a:xfrm>
          <a:prstGeom prst="rect">
            <a:avLst/>
          </a:prstGeom>
          <a:noFill/>
          <a:ln>
            <a:noFill/>
          </a:ln>
        </p:spPr>
        <p:txBody>
          <a:bodyPr spcFirstLastPara="1" wrap="square" lIns="0" tIns="0" rIns="0" bIns="0" anchor="t" anchorCtr="0">
            <a:spAutoFit/>
          </a:bodyPr>
          <a:lstStyle>
            <a:lvl1pPr marL="457200" lvl="0" indent="-228600" algn="l" rtl="0">
              <a:lnSpc>
                <a:spcPct val="90000"/>
              </a:lnSpc>
              <a:spcBef>
                <a:spcPts val="1000"/>
              </a:spcBef>
              <a:spcAft>
                <a:spcPts val="0"/>
              </a:spcAft>
              <a:buSzPts val="2400"/>
              <a:buNone/>
              <a:defRPr sz="2000" b="0" i="0">
                <a:solidFill>
                  <a:srgbClr val="535758"/>
                </a:solidFill>
                <a:latin typeface="Arial"/>
                <a:ea typeface="Arial"/>
                <a:cs typeface="Arial"/>
                <a:sym typeface="Arial"/>
              </a:defRPr>
            </a:lvl1pPr>
            <a:lvl2pPr marL="914400" lvl="1" indent="-228600" algn="l" rtl="0">
              <a:lnSpc>
                <a:spcPct val="90000"/>
              </a:lnSpc>
              <a:spcBef>
                <a:spcPts val="500"/>
              </a:spcBef>
              <a:spcAft>
                <a:spcPts val="0"/>
              </a:spcAft>
              <a:buSzPts val="2000"/>
              <a:buNone/>
              <a:defRPr/>
            </a:lvl2pPr>
            <a:lvl3pPr marL="1371600" lvl="2" indent="-228600" algn="l" rtl="0">
              <a:lnSpc>
                <a:spcPct val="90000"/>
              </a:lnSpc>
              <a:spcBef>
                <a:spcPts val="500"/>
              </a:spcBef>
              <a:spcAft>
                <a:spcPts val="0"/>
              </a:spcAft>
              <a:buSzPts val="1600"/>
              <a:buNone/>
              <a:defRPr/>
            </a:lvl3pPr>
            <a:lvl4pPr marL="1828800" lvl="3" indent="-228600" algn="l" rtl="0">
              <a:lnSpc>
                <a:spcPct val="90000"/>
              </a:lnSpc>
              <a:spcBef>
                <a:spcPts val="500"/>
              </a:spcBef>
              <a:spcAft>
                <a:spcPts val="0"/>
              </a:spcAft>
              <a:buSzPts val="1200"/>
              <a:buNone/>
              <a:defRPr/>
            </a:lvl4pPr>
            <a:lvl5pPr marL="2286000" lvl="4" indent="-228600" algn="l" rtl="0">
              <a:lnSpc>
                <a:spcPct val="90000"/>
              </a:lnSpc>
              <a:spcBef>
                <a:spcPts val="500"/>
              </a:spcBef>
              <a:spcAft>
                <a:spcPts val="0"/>
              </a:spcAft>
              <a:buSzPts val="2400"/>
              <a:buNone/>
              <a:defRPr/>
            </a:lvl5pPr>
            <a:lvl6pPr marL="2743200" lvl="5" indent="-228600" algn="l" rtl="0">
              <a:lnSpc>
                <a:spcPct val="90000"/>
              </a:lnSpc>
              <a:spcBef>
                <a:spcPts val="500"/>
              </a:spcBef>
              <a:spcAft>
                <a:spcPts val="0"/>
              </a:spcAft>
              <a:buSzPts val="1800"/>
              <a:buNone/>
              <a:defRPr/>
            </a:lvl6pPr>
            <a:lvl7pPr marL="3200400" lvl="6" indent="-228600" algn="l" rtl="0">
              <a:lnSpc>
                <a:spcPct val="90000"/>
              </a:lnSpc>
              <a:spcBef>
                <a:spcPts val="500"/>
              </a:spcBef>
              <a:spcAft>
                <a:spcPts val="0"/>
              </a:spcAft>
              <a:buSzPts val="1800"/>
              <a:buNone/>
              <a:defRPr/>
            </a:lvl7pPr>
            <a:lvl8pPr marL="3657600" lvl="7" indent="-228600" algn="l" rtl="0">
              <a:lnSpc>
                <a:spcPct val="90000"/>
              </a:lnSpc>
              <a:spcBef>
                <a:spcPts val="500"/>
              </a:spcBef>
              <a:spcAft>
                <a:spcPts val="0"/>
              </a:spcAft>
              <a:buSzPts val="1800"/>
              <a:buNone/>
              <a:defRPr/>
            </a:lvl8pPr>
            <a:lvl9pPr marL="4114800" lvl="8" indent="-228600" algn="l" rtl="0">
              <a:lnSpc>
                <a:spcPct val="90000"/>
              </a:lnSpc>
              <a:spcBef>
                <a:spcPts val="500"/>
              </a:spcBef>
              <a:spcAft>
                <a:spcPts val="0"/>
              </a:spcAft>
              <a:buSzPts val="1800"/>
              <a:buNone/>
              <a:defRPr/>
            </a:lvl9pPr>
          </a:lstStyle>
          <a:p>
            <a:endParaRPr/>
          </a:p>
        </p:txBody>
      </p:sp>
      <p:sp>
        <p:nvSpPr>
          <p:cNvPr id="131" name="Google Shape;131;p22"/>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2" name="Google Shape;132;p22"/>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3" name="Google Shape;133;p22"/>
          <p:cNvSpPr txBox="1">
            <a:spLocks noGrp="1"/>
          </p:cNvSpPr>
          <p:nvPr>
            <p:ph type="sldNum" idx="12"/>
          </p:nvPr>
        </p:nvSpPr>
        <p:spPr>
          <a:xfrm>
            <a:off x="6583680" y="6377940"/>
            <a:ext cx="2103000" cy="1848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80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Page 2">
  <p:cSld name="Title Page 2">
    <p:spTree>
      <p:nvGrpSpPr>
        <p:cNvPr id="1" name="Shape 134"/>
        <p:cNvGrpSpPr/>
        <p:nvPr/>
      </p:nvGrpSpPr>
      <p:grpSpPr>
        <a:xfrm>
          <a:off x="0" y="0"/>
          <a:ext cx="0" cy="0"/>
          <a:chOff x="0" y="0"/>
          <a:chExt cx="0" cy="0"/>
        </a:xfrm>
      </p:grpSpPr>
      <p:sp>
        <p:nvSpPr>
          <p:cNvPr id="135" name="Google Shape;135;p23"/>
          <p:cNvSpPr/>
          <p:nvPr/>
        </p:nvSpPr>
        <p:spPr>
          <a:xfrm>
            <a:off x="0" y="4572000"/>
            <a:ext cx="9144000" cy="2286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6" name="Google Shape;136;p23"/>
          <p:cNvSpPr txBox="1">
            <a:spLocks noGrp="1"/>
          </p:cNvSpPr>
          <p:nvPr>
            <p:ph type="title"/>
          </p:nvPr>
        </p:nvSpPr>
        <p:spPr>
          <a:xfrm>
            <a:off x="685800" y="4800600"/>
            <a:ext cx="8229600" cy="685800"/>
          </a:xfrm>
          <a:prstGeom prst="rect">
            <a:avLst/>
          </a:prstGeom>
          <a:noFill/>
          <a:ln>
            <a:noFill/>
          </a:ln>
        </p:spPr>
        <p:txBody>
          <a:bodyPr spcFirstLastPara="1" wrap="square" lIns="91425" tIns="45700" rIns="91425" bIns="45700" anchor="t" anchorCtr="0">
            <a:noAutofit/>
          </a:bodyPr>
          <a:lstStyle>
            <a:lvl1pPr lvl="0" algn="l" rtl="0">
              <a:lnSpc>
                <a:spcPct val="90000"/>
              </a:lnSpc>
              <a:spcBef>
                <a:spcPts val="0"/>
              </a:spcBef>
              <a:spcAft>
                <a:spcPts val="0"/>
              </a:spcAft>
              <a:buClr>
                <a:schemeClr val="lt1"/>
              </a:buClr>
              <a:buSzPts val="4800"/>
              <a:buFont typeface="Arial"/>
              <a:buNone/>
              <a:defRPr sz="4800" b="1" i="0" cap="none">
                <a:solidFill>
                  <a:schemeClr val="lt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7" name="Google Shape;137;p23"/>
          <p:cNvSpPr txBox="1">
            <a:spLocks noGrp="1"/>
          </p:cNvSpPr>
          <p:nvPr>
            <p:ph type="body" idx="1"/>
          </p:nvPr>
        </p:nvSpPr>
        <p:spPr>
          <a:xfrm>
            <a:off x="685800" y="5714998"/>
            <a:ext cx="8229600" cy="4572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1000"/>
              </a:spcBef>
              <a:spcAft>
                <a:spcPts val="0"/>
              </a:spcAft>
              <a:buClr>
                <a:schemeClr val="lt1"/>
              </a:buClr>
              <a:buSzPts val="2400"/>
              <a:buNone/>
              <a:defRPr sz="2400" b="0" i="0">
                <a:solidFill>
                  <a:schemeClr val="lt1"/>
                </a:solidFill>
                <a:latin typeface="Arial"/>
                <a:ea typeface="Arial"/>
                <a:cs typeface="Arial"/>
                <a:sym typeface="Aria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8" name="Google Shape;138;p23"/>
          <p:cNvSpPr txBox="1">
            <a:spLocks noGrp="1"/>
          </p:cNvSpPr>
          <p:nvPr>
            <p:ph type="body" idx="2"/>
          </p:nvPr>
        </p:nvSpPr>
        <p:spPr>
          <a:xfrm>
            <a:off x="685799" y="6217920"/>
            <a:ext cx="8229600" cy="325800"/>
          </a:xfrm>
          <a:prstGeom prst="rect">
            <a:avLst/>
          </a:prstGeom>
          <a:noFill/>
          <a:ln>
            <a:noFill/>
          </a:ln>
        </p:spPr>
        <p:txBody>
          <a:bodyPr spcFirstLastPara="1" wrap="square" lIns="91425" tIns="45700" rIns="91425" bIns="45700" anchor="t" anchorCtr="0">
            <a:noAutofit/>
          </a:bodyPr>
          <a:lstStyle>
            <a:lvl1pPr marL="457200" lvl="0" indent="-228600" algn="l" rtl="0">
              <a:lnSpc>
                <a:spcPct val="100000"/>
              </a:lnSpc>
              <a:spcBef>
                <a:spcPts val="1000"/>
              </a:spcBef>
              <a:spcAft>
                <a:spcPts val="0"/>
              </a:spcAft>
              <a:buClr>
                <a:schemeClr val="lt1"/>
              </a:buClr>
              <a:buSzPts val="1200"/>
              <a:buNone/>
              <a:defRPr sz="1200" b="0" i="0">
                <a:solidFill>
                  <a:schemeClr val="lt1"/>
                </a:solidFill>
                <a:latin typeface="Arial"/>
                <a:ea typeface="Arial"/>
                <a:cs typeface="Arial"/>
                <a:sym typeface="Arial"/>
              </a:defRPr>
            </a:lvl1pPr>
            <a:lvl2pPr marL="914400" lvl="1" indent="-228600" algn="l" rtl="0">
              <a:lnSpc>
                <a:spcPct val="90000"/>
              </a:lnSpc>
              <a:spcBef>
                <a:spcPts val="500"/>
              </a:spcBef>
              <a:spcAft>
                <a:spcPts val="0"/>
              </a:spcAft>
              <a:buClr>
                <a:srgbClr val="888888"/>
              </a:buClr>
              <a:buSzPts val="2000"/>
              <a:buNone/>
              <a:defRPr sz="2000">
                <a:solidFill>
                  <a:srgbClr val="888888"/>
                </a:solidFill>
              </a:defRPr>
            </a:lvl2pPr>
            <a:lvl3pPr marL="1371600" lvl="2" indent="-228600" algn="l" rtl="0">
              <a:lnSpc>
                <a:spcPct val="90000"/>
              </a:lnSpc>
              <a:spcBef>
                <a:spcPts val="500"/>
              </a:spcBef>
              <a:spcAft>
                <a:spcPts val="0"/>
              </a:spcAft>
              <a:buClr>
                <a:srgbClr val="888888"/>
              </a:buClr>
              <a:buSzPts val="1800"/>
              <a:buNone/>
              <a:defRPr sz="1800">
                <a:solidFill>
                  <a:srgbClr val="888888"/>
                </a:solidFill>
              </a:defRPr>
            </a:lvl3pPr>
            <a:lvl4pPr marL="1828800" lvl="3" indent="-228600" algn="l" rtl="0">
              <a:lnSpc>
                <a:spcPct val="90000"/>
              </a:lnSpc>
              <a:spcBef>
                <a:spcPts val="500"/>
              </a:spcBef>
              <a:spcAft>
                <a:spcPts val="0"/>
              </a:spcAft>
              <a:buClr>
                <a:srgbClr val="888888"/>
              </a:buClr>
              <a:buSzPts val="1600"/>
              <a:buNone/>
              <a:defRPr sz="1600">
                <a:solidFill>
                  <a:srgbClr val="888888"/>
                </a:solidFill>
              </a:defRPr>
            </a:lvl4pPr>
            <a:lvl5pPr marL="2286000" lvl="4" indent="-228600" algn="l" rtl="0">
              <a:lnSpc>
                <a:spcPct val="90000"/>
              </a:lnSpc>
              <a:spcBef>
                <a:spcPts val="500"/>
              </a:spcBef>
              <a:spcAft>
                <a:spcPts val="0"/>
              </a:spcAft>
              <a:buClr>
                <a:srgbClr val="888888"/>
              </a:buClr>
              <a:buSzPts val="160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39" name="Google Shape;139;p23"/>
          <p:cNvSpPr>
            <a:spLocks noGrp="1"/>
          </p:cNvSpPr>
          <p:nvPr>
            <p:ph type="pic" idx="3"/>
          </p:nvPr>
        </p:nvSpPr>
        <p:spPr>
          <a:xfrm>
            <a:off x="-1" y="-1"/>
            <a:ext cx="9144000" cy="4572000"/>
          </a:xfrm>
          <a:prstGeom prst="rect">
            <a:avLst/>
          </a:prstGeom>
          <a:noFill/>
          <a:ln>
            <a:noFill/>
          </a:ln>
        </p:spPr>
        <p:txBody>
          <a:bodyPr spcFirstLastPara="1" wrap="square" lIns="91425" tIns="0" rIns="3291825" bIns="0" anchor="ctr" anchorCtr="0">
            <a:noAutofit/>
          </a:bodyPr>
          <a:lstStyle>
            <a:lvl1pPr marR="0" lvl="0" algn="r" rtl="0">
              <a:lnSpc>
                <a:spcPct val="90000"/>
              </a:lnSpc>
              <a:spcBef>
                <a:spcPts val="1000"/>
              </a:spcBef>
              <a:spcAft>
                <a:spcPts val="0"/>
              </a:spcAft>
              <a:buClr>
                <a:schemeClr val="accent4"/>
              </a:buClr>
              <a:buSzPts val="1600"/>
              <a:buFont typeface="Arial"/>
              <a:buNone/>
              <a:defRPr sz="1600" b="0" i="0" u="none" strike="noStrike" cap="none">
                <a:solidFill>
                  <a:schemeClr val="accent4"/>
                </a:solidFill>
                <a:latin typeface="Arial"/>
                <a:ea typeface="Arial"/>
                <a:cs typeface="Arial"/>
                <a:sym typeface="Arial"/>
              </a:defRPr>
            </a:lvl1pPr>
            <a:lvl2pPr marR="0" lvl="1" algn="l" rtl="0">
              <a:lnSpc>
                <a:spcPct val="90000"/>
              </a:lnSpc>
              <a:spcBef>
                <a:spcPts val="500"/>
              </a:spcBef>
              <a:spcAft>
                <a:spcPts val="0"/>
              </a:spcAft>
              <a:buClr>
                <a:schemeClr val="accent4"/>
              </a:buClr>
              <a:buSzPts val="2000"/>
              <a:buFont typeface="Arial"/>
              <a:buChar char="•"/>
              <a:defRPr sz="2000" b="0" i="0" u="none" strike="noStrike" cap="none">
                <a:solidFill>
                  <a:schemeClr val="accent4"/>
                </a:solidFill>
                <a:latin typeface="Arial"/>
                <a:ea typeface="Arial"/>
                <a:cs typeface="Arial"/>
                <a:sym typeface="Arial"/>
              </a:defRPr>
            </a:lvl2pPr>
            <a:lvl3pPr marR="0" lvl="2" algn="l" rtl="0">
              <a:lnSpc>
                <a:spcPct val="90000"/>
              </a:lnSpc>
              <a:spcBef>
                <a:spcPts val="500"/>
              </a:spcBef>
              <a:spcAft>
                <a:spcPts val="0"/>
              </a:spcAft>
              <a:buClr>
                <a:schemeClr val="accent4"/>
              </a:buClr>
              <a:buSzPts val="1600"/>
              <a:buFont typeface="Arial"/>
              <a:buChar char="•"/>
              <a:defRPr sz="1600" b="0" i="0" u="none" strike="noStrike" cap="none">
                <a:solidFill>
                  <a:schemeClr val="accent4"/>
                </a:solidFill>
                <a:latin typeface="Arial"/>
                <a:ea typeface="Arial"/>
                <a:cs typeface="Arial"/>
                <a:sym typeface="Arial"/>
              </a:defRPr>
            </a:lvl3pPr>
            <a:lvl4pPr marR="0" lvl="3" algn="l" rtl="0">
              <a:lnSpc>
                <a:spcPct val="90000"/>
              </a:lnSpc>
              <a:spcBef>
                <a:spcPts val="500"/>
              </a:spcBef>
              <a:spcAft>
                <a:spcPts val="0"/>
              </a:spcAft>
              <a:buClr>
                <a:schemeClr val="accent4"/>
              </a:buClr>
              <a:buSzPts val="1200"/>
              <a:buFont typeface="Arial"/>
              <a:buChar char="•"/>
              <a:defRPr sz="1200" b="0" i="0" u="none" strike="noStrike" cap="none">
                <a:solidFill>
                  <a:schemeClr val="accent4"/>
                </a:solidFill>
                <a:latin typeface="Arial"/>
                <a:ea typeface="Arial"/>
                <a:cs typeface="Arial"/>
                <a:sym typeface="Arial"/>
              </a:defRPr>
            </a:lvl4pPr>
            <a:lvl5pPr marR="0" lvl="4" algn="l" rtl="0">
              <a:lnSpc>
                <a:spcPct val="90000"/>
              </a:lnSpc>
              <a:spcBef>
                <a:spcPts val="500"/>
              </a:spcBef>
              <a:spcAft>
                <a:spcPts val="0"/>
              </a:spcAft>
              <a:buClr>
                <a:schemeClr val="accent4"/>
              </a:buClr>
              <a:buSzPts val="2400"/>
              <a:buFont typeface="Arial"/>
              <a:buChar char="•"/>
              <a:defRPr sz="2400" b="0" i="0" u="none" strike="noStrike" cap="none">
                <a:solidFill>
                  <a:schemeClr val="accent4"/>
                </a:solidFill>
                <a:latin typeface="Avenir"/>
                <a:ea typeface="Avenir"/>
                <a:cs typeface="Avenir"/>
                <a:sym typeface="Avenir"/>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40" name="Google Shape;140;p23"/>
          <p:cNvPicPr preferRelativeResize="0"/>
          <p:nvPr/>
        </p:nvPicPr>
        <p:blipFill rotWithShape="1">
          <a:blip r:embed="rId2">
            <a:alphaModFix/>
          </a:blip>
          <a:srcRect/>
          <a:stretch/>
        </p:blipFill>
        <p:spPr>
          <a:xfrm>
            <a:off x="7543800" y="5943600"/>
            <a:ext cx="1276350" cy="475086"/>
          </a:xfrm>
          <a:prstGeom prst="rect">
            <a:avLst/>
          </a:prstGeom>
          <a:noFill/>
          <a:ln>
            <a:noFill/>
          </a:ln>
        </p:spPr>
      </p:pic>
      <p:sp>
        <p:nvSpPr>
          <p:cNvPr id="141" name="Google Shape;141;p23"/>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and Content">
  <p:cSld name="OBJECT_6">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685800" y="347472"/>
            <a:ext cx="8229600" cy="649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36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4" name="Google Shape;144;p24"/>
          <p:cNvSpPr txBox="1">
            <a:spLocks noGrp="1"/>
          </p:cNvSpPr>
          <p:nvPr>
            <p:ph type="body" idx="1"/>
          </p:nvPr>
        </p:nvSpPr>
        <p:spPr>
          <a:xfrm>
            <a:off x="685799" y="1143000"/>
            <a:ext cx="8229600" cy="53949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1000"/>
              </a:spcBef>
              <a:spcAft>
                <a:spcPts val="0"/>
              </a:spcAft>
              <a:buSzPts val="2400"/>
              <a:buChar char="•"/>
              <a:defRPr/>
            </a:lvl1pPr>
            <a:lvl2pPr marL="914400" lvl="1" indent="-355600" algn="l" rtl="0">
              <a:lnSpc>
                <a:spcPct val="90000"/>
              </a:lnSpc>
              <a:spcBef>
                <a:spcPts val="500"/>
              </a:spcBef>
              <a:spcAft>
                <a:spcPts val="0"/>
              </a:spcAft>
              <a:buSzPts val="2000"/>
              <a:buChar char="•"/>
              <a:defRPr/>
            </a:lvl2pPr>
            <a:lvl3pPr marL="1371600" lvl="2" indent="-330200" algn="l" rtl="0">
              <a:lnSpc>
                <a:spcPct val="90000"/>
              </a:lnSpc>
              <a:spcBef>
                <a:spcPts val="500"/>
              </a:spcBef>
              <a:spcAft>
                <a:spcPts val="0"/>
              </a:spcAft>
              <a:buSzPts val="1600"/>
              <a:buChar char="•"/>
              <a:defRPr/>
            </a:lvl3pPr>
            <a:lvl4pPr marL="1828800" lvl="3" indent="-304800" algn="l" rtl="0">
              <a:lnSpc>
                <a:spcPct val="90000"/>
              </a:lnSpc>
              <a:spcBef>
                <a:spcPts val="500"/>
              </a:spcBef>
              <a:spcAft>
                <a:spcPts val="0"/>
              </a:spcAft>
              <a:buSzPts val="1200"/>
              <a:buChar char="•"/>
              <a:defRPr/>
            </a:lvl4pPr>
            <a:lvl5pPr marL="2286000" lvl="4" indent="-381000" algn="l" rtl="0">
              <a:lnSpc>
                <a:spcPct val="90000"/>
              </a:lnSpc>
              <a:spcBef>
                <a:spcPts val="500"/>
              </a:spcBef>
              <a:spcAft>
                <a:spcPts val="0"/>
              </a:spcAft>
              <a:buSzPts val="24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145" name="Google Shape;145;p24"/>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6" name="Google Shape;146;p24"/>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7" name="Google Shape;147;p24"/>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685800" y="347472"/>
            <a:ext cx="8229600" cy="649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36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0" name="Google Shape;150;p25"/>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SzPts val="2400"/>
              <a:buNone/>
              <a:defRPr sz="2400" b="1"/>
            </a:lvl1pPr>
            <a:lvl2pPr marL="914400" lvl="1" indent="-228600" algn="l" rtl="0">
              <a:lnSpc>
                <a:spcPct val="90000"/>
              </a:lnSpc>
              <a:spcBef>
                <a:spcPts val="500"/>
              </a:spcBef>
              <a:spcAft>
                <a:spcPts val="0"/>
              </a:spcAft>
              <a:buSzPts val="2000"/>
              <a:buNone/>
              <a:defRPr sz="2000" b="1"/>
            </a:lvl2pPr>
            <a:lvl3pPr marL="1371600" lvl="2" indent="-228600" algn="l" rtl="0">
              <a:lnSpc>
                <a:spcPct val="90000"/>
              </a:lnSpc>
              <a:spcBef>
                <a:spcPts val="500"/>
              </a:spcBef>
              <a:spcAft>
                <a:spcPts val="0"/>
              </a:spcAft>
              <a:buSzPts val="1600"/>
              <a:buNone/>
              <a:defRPr sz="1800" b="1"/>
            </a:lvl3pPr>
            <a:lvl4pPr marL="1828800" lvl="3" indent="-228600" algn="l" rtl="0">
              <a:lnSpc>
                <a:spcPct val="90000"/>
              </a:lnSpc>
              <a:spcBef>
                <a:spcPts val="500"/>
              </a:spcBef>
              <a:spcAft>
                <a:spcPts val="0"/>
              </a:spcAft>
              <a:buSzPts val="1200"/>
              <a:buNone/>
              <a:defRPr sz="1600" b="1"/>
            </a:lvl4pPr>
            <a:lvl5pPr marL="2286000" lvl="4" indent="-228600" algn="l" rtl="0">
              <a:lnSpc>
                <a:spcPct val="90000"/>
              </a:lnSpc>
              <a:spcBef>
                <a:spcPts val="500"/>
              </a:spcBef>
              <a:spcAft>
                <a:spcPts val="0"/>
              </a:spcAft>
              <a:buSzPts val="2400"/>
              <a:buNone/>
              <a:defRPr sz="1600" b="1"/>
            </a:lvl5pPr>
            <a:lvl6pPr marL="2743200" lvl="5" indent="-228600" algn="l" rtl="0">
              <a:lnSpc>
                <a:spcPct val="90000"/>
              </a:lnSpc>
              <a:spcBef>
                <a:spcPts val="500"/>
              </a:spcBef>
              <a:spcAft>
                <a:spcPts val="0"/>
              </a:spcAft>
              <a:buSzPts val="1800"/>
              <a:buNone/>
              <a:defRPr sz="1600" b="1"/>
            </a:lvl6pPr>
            <a:lvl7pPr marL="3200400" lvl="6" indent="-228600" algn="l" rtl="0">
              <a:lnSpc>
                <a:spcPct val="90000"/>
              </a:lnSpc>
              <a:spcBef>
                <a:spcPts val="500"/>
              </a:spcBef>
              <a:spcAft>
                <a:spcPts val="0"/>
              </a:spcAft>
              <a:buSzPts val="1800"/>
              <a:buNone/>
              <a:defRPr sz="1600" b="1"/>
            </a:lvl7pPr>
            <a:lvl8pPr marL="3657600" lvl="7" indent="-228600" algn="l" rtl="0">
              <a:lnSpc>
                <a:spcPct val="90000"/>
              </a:lnSpc>
              <a:spcBef>
                <a:spcPts val="500"/>
              </a:spcBef>
              <a:spcAft>
                <a:spcPts val="0"/>
              </a:spcAft>
              <a:buSzPts val="1800"/>
              <a:buNone/>
              <a:defRPr sz="1600" b="1"/>
            </a:lvl8pPr>
            <a:lvl9pPr marL="4114800" lvl="8" indent="-228600" algn="l" rtl="0">
              <a:lnSpc>
                <a:spcPct val="90000"/>
              </a:lnSpc>
              <a:spcBef>
                <a:spcPts val="500"/>
              </a:spcBef>
              <a:spcAft>
                <a:spcPts val="0"/>
              </a:spcAft>
              <a:buSzPts val="1800"/>
              <a:buNone/>
              <a:defRPr sz="1600" b="1"/>
            </a:lvl9pPr>
          </a:lstStyle>
          <a:p>
            <a:endParaRPr/>
          </a:p>
        </p:txBody>
      </p:sp>
      <p:sp>
        <p:nvSpPr>
          <p:cNvPr id="151" name="Google Shape;151;p25"/>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1000"/>
              </a:spcBef>
              <a:spcAft>
                <a:spcPts val="0"/>
              </a:spcAft>
              <a:buSzPts val="2400"/>
              <a:buChar char="•"/>
              <a:defRPr sz="2400"/>
            </a:lvl1pPr>
            <a:lvl2pPr marL="914400" lvl="1" indent="-355600" algn="l" rtl="0">
              <a:lnSpc>
                <a:spcPct val="90000"/>
              </a:lnSpc>
              <a:spcBef>
                <a:spcPts val="500"/>
              </a:spcBef>
              <a:spcAft>
                <a:spcPts val="0"/>
              </a:spcAft>
              <a:buSzPts val="2000"/>
              <a:buChar char="•"/>
              <a:defRPr sz="2000"/>
            </a:lvl2pPr>
            <a:lvl3pPr marL="1371600" lvl="2" indent="-330200" algn="l" rtl="0">
              <a:lnSpc>
                <a:spcPct val="90000"/>
              </a:lnSpc>
              <a:spcBef>
                <a:spcPts val="500"/>
              </a:spcBef>
              <a:spcAft>
                <a:spcPts val="0"/>
              </a:spcAft>
              <a:buSzPts val="1600"/>
              <a:buChar char="•"/>
              <a:defRPr sz="1800"/>
            </a:lvl3pPr>
            <a:lvl4pPr marL="1828800" lvl="3" indent="-304800" algn="l" rtl="0">
              <a:lnSpc>
                <a:spcPct val="90000"/>
              </a:lnSpc>
              <a:spcBef>
                <a:spcPts val="500"/>
              </a:spcBef>
              <a:spcAft>
                <a:spcPts val="0"/>
              </a:spcAft>
              <a:buSzPts val="1200"/>
              <a:buChar char="•"/>
              <a:defRPr sz="1600"/>
            </a:lvl4pPr>
            <a:lvl5pPr marL="2286000" lvl="4" indent="-381000" algn="l" rtl="0">
              <a:lnSpc>
                <a:spcPct val="90000"/>
              </a:lnSpc>
              <a:spcBef>
                <a:spcPts val="500"/>
              </a:spcBef>
              <a:spcAft>
                <a:spcPts val="0"/>
              </a:spcAft>
              <a:buSzPts val="2400"/>
              <a:buChar char="•"/>
              <a:defRPr sz="1600"/>
            </a:lvl5pPr>
            <a:lvl6pPr marL="2743200" lvl="5" indent="-342900" algn="l" rtl="0">
              <a:lnSpc>
                <a:spcPct val="90000"/>
              </a:lnSpc>
              <a:spcBef>
                <a:spcPts val="500"/>
              </a:spcBef>
              <a:spcAft>
                <a:spcPts val="0"/>
              </a:spcAft>
              <a:buSzPts val="1800"/>
              <a:buChar char="•"/>
              <a:defRPr sz="1600"/>
            </a:lvl6pPr>
            <a:lvl7pPr marL="3200400" lvl="6" indent="-342900" algn="l" rtl="0">
              <a:lnSpc>
                <a:spcPct val="90000"/>
              </a:lnSpc>
              <a:spcBef>
                <a:spcPts val="500"/>
              </a:spcBef>
              <a:spcAft>
                <a:spcPts val="0"/>
              </a:spcAft>
              <a:buSzPts val="1800"/>
              <a:buChar char="•"/>
              <a:defRPr sz="1600"/>
            </a:lvl7pPr>
            <a:lvl8pPr marL="3657600" lvl="7" indent="-342900" algn="l" rtl="0">
              <a:lnSpc>
                <a:spcPct val="90000"/>
              </a:lnSpc>
              <a:spcBef>
                <a:spcPts val="500"/>
              </a:spcBef>
              <a:spcAft>
                <a:spcPts val="0"/>
              </a:spcAft>
              <a:buSzPts val="1800"/>
              <a:buChar char="•"/>
              <a:defRPr sz="1600"/>
            </a:lvl8pPr>
            <a:lvl9pPr marL="4114800" lvl="8" indent="-342900" algn="l" rtl="0">
              <a:lnSpc>
                <a:spcPct val="90000"/>
              </a:lnSpc>
              <a:spcBef>
                <a:spcPts val="500"/>
              </a:spcBef>
              <a:spcAft>
                <a:spcPts val="0"/>
              </a:spcAft>
              <a:buSzPts val="1800"/>
              <a:buChar char="•"/>
              <a:defRPr sz="1600"/>
            </a:lvl9pPr>
          </a:lstStyle>
          <a:p>
            <a:endParaRPr/>
          </a:p>
        </p:txBody>
      </p:sp>
      <p:sp>
        <p:nvSpPr>
          <p:cNvPr id="152" name="Google Shape;152;p25"/>
          <p:cNvSpPr txBox="1">
            <a:spLocks noGrp="1"/>
          </p:cNvSpPr>
          <p:nvPr>
            <p:ph type="body" idx="3"/>
          </p:nvPr>
        </p:nvSpPr>
        <p:spPr>
          <a:xfrm>
            <a:off x="4645026" y="1535113"/>
            <a:ext cx="4041600" cy="6399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1000"/>
              </a:spcBef>
              <a:spcAft>
                <a:spcPts val="0"/>
              </a:spcAft>
              <a:buSzPts val="2400"/>
              <a:buNone/>
              <a:defRPr sz="2400" b="1"/>
            </a:lvl1pPr>
            <a:lvl2pPr marL="914400" lvl="1" indent="-228600" algn="l" rtl="0">
              <a:lnSpc>
                <a:spcPct val="90000"/>
              </a:lnSpc>
              <a:spcBef>
                <a:spcPts val="500"/>
              </a:spcBef>
              <a:spcAft>
                <a:spcPts val="0"/>
              </a:spcAft>
              <a:buSzPts val="2000"/>
              <a:buNone/>
              <a:defRPr sz="2000" b="1"/>
            </a:lvl2pPr>
            <a:lvl3pPr marL="1371600" lvl="2" indent="-228600" algn="l" rtl="0">
              <a:lnSpc>
                <a:spcPct val="90000"/>
              </a:lnSpc>
              <a:spcBef>
                <a:spcPts val="500"/>
              </a:spcBef>
              <a:spcAft>
                <a:spcPts val="0"/>
              </a:spcAft>
              <a:buSzPts val="1600"/>
              <a:buNone/>
              <a:defRPr sz="1800" b="1"/>
            </a:lvl3pPr>
            <a:lvl4pPr marL="1828800" lvl="3" indent="-228600" algn="l" rtl="0">
              <a:lnSpc>
                <a:spcPct val="90000"/>
              </a:lnSpc>
              <a:spcBef>
                <a:spcPts val="500"/>
              </a:spcBef>
              <a:spcAft>
                <a:spcPts val="0"/>
              </a:spcAft>
              <a:buSzPts val="1200"/>
              <a:buNone/>
              <a:defRPr sz="1600" b="1"/>
            </a:lvl4pPr>
            <a:lvl5pPr marL="2286000" lvl="4" indent="-228600" algn="l" rtl="0">
              <a:lnSpc>
                <a:spcPct val="90000"/>
              </a:lnSpc>
              <a:spcBef>
                <a:spcPts val="500"/>
              </a:spcBef>
              <a:spcAft>
                <a:spcPts val="0"/>
              </a:spcAft>
              <a:buSzPts val="2400"/>
              <a:buNone/>
              <a:defRPr sz="1600" b="1"/>
            </a:lvl5pPr>
            <a:lvl6pPr marL="2743200" lvl="5" indent="-228600" algn="l" rtl="0">
              <a:lnSpc>
                <a:spcPct val="90000"/>
              </a:lnSpc>
              <a:spcBef>
                <a:spcPts val="500"/>
              </a:spcBef>
              <a:spcAft>
                <a:spcPts val="0"/>
              </a:spcAft>
              <a:buSzPts val="1800"/>
              <a:buNone/>
              <a:defRPr sz="1600" b="1"/>
            </a:lvl6pPr>
            <a:lvl7pPr marL="3200400" lvl="6" indent="-228600" algn="l" rtl="0">
              <a:lnSpc>
                <a:spcPct val="90000"/>
              </a:lnSpc>
              <a:spcBef>
                <a:spcPts val="500"/>
              </a:spcBef>
              <a:spcAft>
                <a:spcPts val="0"/>
              </a:spcAft>
              <a:buSzPts val="1800"/>
              <a:buNone/>
              <a:defRPr sz="1600" b="1"/>
            </a:lvl7pPr>
            <a:lvl8pPr marL="3657600" lvl="7" indent="-228600" algn="l" rtl="0">
              <a:lnSpc>
                <a:spcPct val="90000"/>
              </a:lnSpc>
              <a:spcBef>
                <a:spcPts val="500"/>
              </a:spcBef>
              <a:spcAft>
                <a:spcPts val="0"/>
              </a:spcAft>
              <a:buSzPts val="1800"/>
              <a:buNone/>
              <a:defRPr sz="1600" b="1"/>
            </a:lvl8pPr>
            <a:lvl9pPr marL="4114800" lvl="8" indent="-228600" algn="l" rtl="0">
              <a:lnSpc>
                <a:spcPct val="90000"/>
              </a:lnSpc>
              <a:spcBef>
                <a:spcPts val="500"/>
              </a:spcBef>
              <a:spcAft>
                <a:spcPts val="0"/>
              </a:spcAft>
              <a:buSzPts val="1800"/>
              <a:buNone/>
              <a:defRPr sz="1600" b="1"/>
            </a:lvl9pPr>
          </a:lstStyle>
          <a:p>
            <a:endParaRPr/>
          </a:p>
        </p:txBody>
      </p:sp>
      <p:sp>
        <p:nvSpPr>
          <p:cNvPr id="153" name="Google Shape;153;p25"/>
          <p:cNvSpPr txBox="1">
            <a:spLocks noGrp="1"/>
          </p:cNvSpPr>
          <p:nvPr>
            <p:ph type="body" idx="4"/>
          </p:nvPr>
        </p:nvSpPr>
        <p:spPr>
          <a:xfrm>
            <a:off x="4645026" y="2174875"/>
            <a:ext cx="4041600" cy="39513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1000"/>
              </a:spcBef>
              <a:spcAft>
                <a:spcPts val="0"/>
              </a:spcAft>
              <a:buSzPts val="2400"/>
              <a:buChar char="•"/>
              <a:defRPr sz="2400"/>
            </a:lvl1pPr>
            <a:lvl2pPr marL="914400" lvl="1" indent="-355600" algn="l" rtl="0">
              <a:lnSpc>
                <a:spcPct val="90000"/>
              </a:lnSpc>
              <a:spcBef>
                <a:spcPts val="500"/>
              </a:spcBef>
              <a:spcAft>
                <a:spcPts val="0"/>
              </a:spcAft>
              <a:buSzPts val="2000"/>
              <a:buChar char="•"/>
              <a:defRPr sz="2000"/>
            </a:lvl2pPr>
            <a:lvl3pPr marL="1371600" lvl="2" indent="-330200" algn="l" rtl="0">
              <a:lnSpc>
                <a:spcPct val="90000"/>
              </a:lnSpc>
              <a:spcBef>
                <a:spcPts val="500"/>
              </a:spcBef>
              <a:spcAft>
                <a:spcPts val="0"/>
              </a:spcAft>
              <a:buSzPts val="1600"/>
              <a:buChar char="•"/>
              <a:defRPr sz="1800"/>
            </a:lvl3pPr>
            <a:lvl4pPr marL="1828800" lvl="3" indent="-304800" algn="l" rtl="0">
              <a:lnSpc>
                <a:spcPct val="90000"/>
              </a:lnSpc>
              <a:spcBef>
                <a:spcPts val="500"/>
              </a:spcBef>
              <a:spcAft>
                <a:spcPts val="0"/>
              </a:spcAft>
              <a:buSzPts val="1200"/>
              <a:buChar char="•"/>
              <a:defRPr sz="1600"/>
            </a:lvl4pPr>
            <a:lvl5pPr marL="2286000" lvl="4" indent="-381000" algn="l" rtl="0">
              <a:lnSpc>
                <a:spcPct val="90000"/>
              </a:lnSpc>
              <a:spcBef>
                <a:spcPts val="500"/>
              </a:spcBef>
              <a:spcAft>
                <a:spcPts val="0"/>
              </a:spcAft>
              <a:buSzPts val="2400"/>
              <a:buChar char="•"/>
              <a:defRPr sz="1600"/>
            </a:lvl5pPr>
            <a:lvl6pPr marL="2743200" lvl="5" indent="-342900" algn="l" rtl="0">
              <a:lnSpc>
                <a:spcPct val="90000"/>
              </a:lnSpc>
              <a:spcBef>
                <a:spcPts val="500"/>
              </a:spcBef>
              <a:spcAft>
                <a:spcPts val="0"/>
              </a:spcAft>
              <a:buSzPts val="1800"/>
              <a:buChar char="•"/>
              <a:defRPr sz="1600"/>
            </a:lvl6pPr>
            <a:lvl7pPr marL="3200400" lvl="6" indent="-342900" algn="l" rtl="0">
              <a:lnSpc>
                <a:spcPct val="90000"/>
              </a:lnSpc>
              <a:spcBef>
                <a:spcPts val="500"/>
              </a:spcBef>
              <a:spcAft>
                <a:spcPts val="0"/>
              </a:spcAft>
              <a:buSzPts val="1800"/>
              <a:buChar char="•"/>
              <a:defRPr sz="1600"/>
            </a:lvl7pPr>
            <a:lvl8pPr marL="3657600" lvl="7" indent="-342900" algn="l" rtl="0">
              <a:lnSpc>
                <a:spcPct val="90000"/>
              </a:lnSpc>
              <a:spcBef>
                <a:spcPts val="500"/>
              </a:spcBef>
              <a:spcAft>
                <a:spcPts val="0"/>
              </a:spcAft>
              <a:buSzPts val="1800"/>
              <a:buChar char="•"/>
              <a:defRPr sz="1600"/>
            </a:lvl8pPr>
            <a:lvl9pPr marL="4114800" lvl="8" indent="-342900" algn="l" rtl="0">
              <a:lnSpc>
                <a:spcPct val="90000"/>
              </a:lnSpc>
              <a:spcBef>
                <a:spcPts val="500"/>
              </a:spcBef>
              <a:spcAft>
                <a:spcPts val="0"/>
              </a:spcAft>
              <a:buSzPts val="1800"/>
              <a:buChar char="•"/>
              <a:defRPr sz="1600"/>
            </a:lvl9pPr>
          </a:lstStyle>
          <a:p>
            <a:endParaRPr/>
          </a:p>
        </p:txBody>
      </p:sp>
      <p:sp>
        <p:nvSpPr>
          <p:cNvPr id="154" name="Google Shape;154;p25"/>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5" name="Google Shape;155;p25"/>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6" name="Google Shape;156;p25"/>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Title and Content 1">
  <p:cSld name="OBJECT_7">
    <p:spTree>
      <p:nvGrpSpPr>
        <p:cNvPr id="1" name="Shape 157"/>
        <p:cNvGrpSpPr/>
        <p:nvPr/>
      </p:nvGrpSpPr>
      <p:grpSpPr>
        <a:xfrm>
          <a:off x="0" y="0"/>
          <a:ext cx="0" cy="0"/>
          <a:chOff x="0" y="0"/>
          <a:chExt cx="0" cy="0"/>
        </a:xfrm>
      </p:grpSpPr>
      <p:sp>
        <p:nvSpPr>
          <p:cNvPr id="158" name="Google Shape;158;p26"/>
          <p:cNvSpPr txBox="1">
            <a:spLocks noGrp="1"/>
          </p:cNvSpPr>
          <p:nvPr>
            <p:ph type="title"/>
          </p:nvPr>
        </p:nvSpPr>
        <p:spPr>
          <a:xfrm>
            <a:off x="685800" y="347472"/>
            <a:ext cx="8229600" cy="6492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SzPts val="36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9" name="Google Shape;159;p26"/>
          <p:cNvSpPr txBox="1">
            <a:spLocks noGrp="1"/>
          </p:cNvSpPr>
          <p:nvPr>
            <p:ph type="body" idx="1"/>
          </p:nvPr>
        </p:nvSpPr>
        <p:spPr>
          <a:xfrm>
            <a:off x="685799" y="1143000"/>
            <a:ext cx="8229600" cy="5394900"/>
          </a:xfrm>
          <a:prstGeom prst="rect">
            <a:avLst/>
          </a:prstGeom>
          <a:noFill/>
          <a:ln>
            <a:noFill/>
          </a:ln>
        </p:spPr>
        <p:txBody>
          <a:bodyPr spcFirstLastPara="1" wrap="square" lIns="91425" tIns="45700" rIns="91425" bIns="45700" anchor="t" anchorCtr="0">
            <a:noAutofit/>
          </a:bodyPr>
          <a:lstStyle>
            <a:lvl1pPr marL="457200" lvl="0" indent="-381000" algn="l" rtl="0">
              <a:lnSpc>
                <a:spcPct val="90000"/>
              </a:lnSpc>
              <a:spcBef>
                <a:spcPts val="1000"/>
              </a:spcBef>
              <a:spcAft>
                <a:spcPts val="0"/>
              </a:spcAft>
              <a:buSzPts val="2400"/>
              <a:buChar char="•"/>
              <a:defRPr/>
            </a:lvl1pPr>
            <a:lvl2pPr marL="914400" lvl="1" indent="-355600" algn="l" rtl="0">
              <a:lnSpc>
                <a:spcPct val="90000"/>
              </a:lnSpc>
              <a:spcBef>
                <a:spcPts val="500"/>
              </a:spcBef>
              <a:spcAft>
                <a:spcPts val="0"/>
              </a:spcAft>
              <a:buSzPts val="2000"/>
              <a:buChar char="•"/>
              <a:defRPr/>
            </a:lvl2pPr>
            <a:lvl3pPr marL="1371600" lvl="2" indent="-330200" algn="l" rtl="0">
              <a:lnSpc>
                <a:spcPct val="90000"/>
              </a:lnSpc>
              <a:spcBef>
                <a:spcPts val="500"/>
              </a:spcBef>
              <a:spcAft>
                <a:spcPts val="0"/>
              </a:spcAft>
              <a:buSzPts val="1600"/>
              <a:buChar char="•"/>
              <a:defRPr/>
            </a:lvl3pPr>
            <a:lvl4pPr marL="1828800" lvl="3" indent="-304800" algn="l" rtl="0">
              <a:lnSpc>
                <a:spcPct val="90000"/>
              </a:lnSpc>
              <a:spcBef>
                <a:spcPts val="500"/>
              </a:spcBef>
              <a:spcAft>
                <a:spcPts val="0"/>
              </a:spcAft>
              <a:buSzPts val="1200"/>
              <a:buChar char="•"/>
              <a:defRPr/>
            </a:lvl4pPr>
            <a:lvl5pPr marL="2286000" lvl="4" indent="-381000" algn="l" rtl="0">
              <a:lnSpc>
                <a:spcPct val="90000"/>
              </a:lnSpc>
              <a:spcBef>
                <a:spcPts val="500"/>
              </a:spcBef>
              <a:spcAft>
                <a:spcPts val="0"/>
              </a:spcAft>
              <a:buSzPts val="2400"/>
              <a:buChar char="•"/>
              <a:defRPr/>
            </a:lvl5pPr>
            <a:lvl6pPr marL="2743200" lvl="5" indent="-342900" algn="l" rtl="0">
              <a:lnSpc>
                <a:spcPct val="90000"/>
              </a:lnSpc>
              <a:spcBef>
                <a:spcPts val="500"/>
              </a:spcBef>
              <a:spcAft>
                <a:spcPts val="0"/>
              </a:spcAft>
              <a:buSzPts val="1800"/>
              <a:buChar char="•"/>
              <a:defRPr/>
            </a:lvl6pPr>
            <a:lvl7pPr marL="3200400" lvl="6" indent="-342900" algn="l" rtl="0">
              <a:lnSpc>
                <a:spcPct val="90000"/>
              </a:lnSpc>
              <a:spcBef>
                <a:spcPts val="500"/>
              </a:spcBef>
              <a:spcAft>
                <a:spcPts val="0"/>
              </a:spcAft>
              <a:buSzPts val="1800"/>
              <a:buChar char="•"/>
              <a:defRPr/>
            </a:lvl7pPr>
            <a:lvl8pPr marL="3657600" lvl="7" indent="-342900" algn="l" rtl="0">
              <a:lnSpc>
                <a:spcPct val="90000"/>
              </a:lnSpc>
              <a:spcBef>
                <a:spcPts val="500"/>
              </a:spcBef>
              <a:spcAft>
                <a:spcPts val="0"/>
              </a:spcAft>
              <a:buSzPts val="1800"/>
              <a:buChar char="•"/>
              <a:defRPr/>
            </a:lvl8pPr>
            <a:lvl9pPr marL="4114800" lvl="8" indent="-342900" algn="l" rtl="0">
              <a:lnSpc>
                <a:spcPct val="90000"/>
              </a:lnSpc>
              <a:spcBef>
                <a:spcPts val="500"/>
              </a:spcBef>
              <a:spcAft>
                <a:spcPts val="0"/>
              </a:spcAft>
              <a:buSzPts val="1800"/>
              <a:buChar char="•"/>
              <a:defRPr/>
            </a:lvl9pPr>
          </a:lstStyle>
          <a:p>
            <a:endParaRPr/>
          </a:p>
        </p:txBody>
      </p:sp>
      <p:sp>
        <p:nvSpPr>
          <p:cNvPr id="160" name="Google Shape;160;p26"/>
          <p:cNvSpPr txBox="1">
            <a:spLocks noGrp="1"/>
          </p:cNvSpPr>
          <p:nvPr>
            <p:ph type="dt" idx="10"/>
          </p:nvPr>
        </p:nvSpPr>
        <p:spPr>
          <a:xfrm>
            <a:off x="628650" y="6356350"/>
            <a:ext cx="2057400" cy="3651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1" name="Google Shape;161;p26"/>
          <p:cNvSpPr txBox="1">
            <a:spLocks noGrp="1"/>
          </p:cNvSpPr>
          <p:nvPr>
            <p:ph type="ftr" idx="11"/>
          </p:nvPr>
        </p:nvSpPr>
        <p:spPr>
          <a:xfrm>
            <a:off x="3028950" y="6356350"/>
            <a:ext cx="3086100" cy="365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2" name="Google Shape;162;p26"/>
          <p:cNvSpPr txBox="1">
            <a:spLocks noGrp="1"/>
          </p:cNvSpPr>
          <p:nvPr>
            <p:ph type="sldNum" idx="12"/>
          </p:nvPr>
        </p:nvSpPr>
        <p:spPr>
          <a:xfrm>
            <a:off x="6457950" y="6356350"/>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ustom Layout 4">
  <p:cSld name="CUSTOM_4">
    <p:bg>
      <p:bgPr>
        <a:blipFill>
          <a:blip r:embed="rId2">
            <a:alphaModFix/>
          </a:blip>
          <a:stretch>
            <a:fillRect/>
          </a:stretch>
        </a:blipFill>
        <a:effectLst/>
      </p:bgPr>
    </p:bg>
    <p:spTree>
      <p:nvGrpSpPr>
        <p:cNvPr id="1" name="Shape 163"/>
        <p:cNvGrpSpPr/>
        <p:nvPr/>
      </p:nvGrpSpPr>
      <p:grpSpPr>
        <a:xfrm>
          <a:off x="0" y="0"/>
          <a:ext cx="0" cy="0"/>
          <a:chOff x="0" y="0"/>
          <a:chExt cx="0" cy="0"/>
        </a:xfrm>
      </p:grpSpPr>
      <p:sp>
        <p:nvSpPr>
          <p:cNvPr id="164" name="Google Shape;164;p27"/>
          <p:cNvSpPr txBox="1">
            <a:spLocks noGrp="1"/>
          </p:cNvSpPr>
          <p:nvPr>
            <p:ph type="sldNum" idx="12"/>
          </p:nvPr>
        </p:nvSpPr>
        <p:spPr>
          <a:xfrm>
            <a:off x="8556775" y="6173700"/>
            <a:ext cx="587100" cy="684300"/>
          </a:xfrm>
          <a:prstGeom prst="rect">
            <a:avLst/>
          </a:prstGeom>
        </p:spPr>
        <p:txBody>
          <a:bodyPr spcFirstLastPara="1" wrap="square" lIns="91425" tIns="91425" rIns="91425" bIns="91425" anchor="ctr" anchorCtr="0">
            <a:noAutofit/>
          </a:bodyPr>
          <a:lstStyle>
            <a:lvl1pPr lvl="0" algn="ctr" rtl="0">
              <a:buNone/>
              <a:defRPr sz="1000" b="1">
                <a:solidFill>
                  <a:schemeClr val="lt1"/>
                </a:solidFill>
                <a:latin typeface="Montserrat"/>
                <a:ea typeface="Montserrat"/>
                <a:cs typeface="Montserrat"/>
                <a:sym typeface="Montserrat"/>
              </a:defRPr>
            </a:lvl1pPr>
            <a:lvl2pPr lvl="1" algn="ctr" rtl="0">
              <a:buNone/>
              <a:defRPr sz="1000" b="1">
                <a:solidFill>
                  <a:schemeClr val="lt1"/>
                </a:solidFill>
                <a:latin typeface="Montserrat"/>
                <a:ea typeface="Montserrat"/>
                <a:cs typeface="Montserrat"/>
                <a:sym typeface="Montserrat"/>
              </a:defRPr>
            </a:lvl2pPr>
            <a:lvl3pPr lvl="2" algn="ctr" rtl="0">
              <a:buNone/>
              <a:defRPr sz="1000" b="1">
                <a:solidFill>
                  <a:schemeClr val="lt1"/>
                </a:solidFill>
                <a:latin typeface="Montserrat"/>
                <a:ea typeface="Montserrat"/>
                <a:cs typeface="Montserrat"/>
                <a:sym typeface="Montserrat"/>
              </a:defRPr>
            </a:lvl3pPr>
            <a:lvl4pPr lvl="3" algn="ctr" rtl="0">
              <a:buNone/>
              <a:defRPr sz="1000" b="1">
                <a:solidFill>
                  <a:schemeClr val="lt1"/>
                </a:solidFill>
                <a:latin typeface="Montserrat"/>
                <a:ea typeface="Montserrat"/>
                <a:cs typeface="Montserrat"/>
                <a:sym typeface="Montserrat"/>
              </a:defRPr>
            </a:lvl4pPr>
            <a:lvl5pPr lvl="4" algn="ctr" rtl="0">
              <a:buNone/>
              <a:defRPr sz="1000" b="1">
                <a:solidFill>
                  <a:schemeClr val="lt1"/>
                </a:solidFill>
                <a:latin typeface="Montserrat"/>
                <a:ea typeface="Montserrat"/>
                <a:cs typeface="Montserrat"/>
                <a:sym typeface="Montserrat"/>
              </a:defRPr>
            </a:lvl5pPr>
            <a:lvl6pPr lvl="5" algn="ctr" rtl="0">
              <a:buNone/>
              <a:defRPr sz="1000" b="1">
                <a:solidFill>
                  <a:schemeClr val="lt1"/>
                </a:solidFill>
                <a:latin typeface="Montserrat"/>
                <a:ea typeface="Montserrat"/>
                <a:cs typeface="Montserrat"/>
                <a:sym typeface="Montserrat"/>
              </a:defRPr>
            </a:lvl6pPr>
            <a:lvl7pPr lvl="6" algn="ctr" rtl="0">
              <a:buNone/>
              <a:defRPr sz="1000" b="1">
                <a:solidFill>
                  <a:schemeClr val="lt1"/>
                </a:solidFill>
                <a:latin typeface="Montserrat"/>
                <a:ea typeface="Montserrat"/>
                <a:cs typeface="Montserrat"/>
                <a:sym typeface="Montserrat"/>
              </a:defRPr>
            </a:lvl7pPr>
            <a:lvl8pPr lvl="7" algn="ctr" rtl="0">
              <a:buNone/>
              <a:defRPr sz="1000" b="1">
                <a:solidFill>
                  <a:schemeClr val="lt1"/>
                </a:solidFill>
                <a:latin typeface="Montserrat"/>
                <a:ea typeface="Montserrat"/>
                <a:cs typeface="Montserrat"/>
                <a:sym typeface="Montserrat"/>
              </a:defRPr>
            </a:lvl8pPr>
            <a:lvl9pPr lvl="8" algn="ctr" rtl="0">
              <a:buNone/>
              <a:defRPr sz="1000" b="1">
                <a:solidFill>
                  <a:schemeClr val="lt1"/>
                </a:solidFill>
                <a:latin typeface="Montserrat"/>
                <a:ea typeface="Montserrat"/>
                <a:cs typeface="Montserrat"/>
                <a:sym typeface="Montserrat"/>
              </a:defRPr>
            </a:lvl9pPr>
          </a:lstStyle>
          <a:p>
            <a:pPr marL="0" lvl="0" indent="0" algn="ctr" rtl="0">
              <a:spcBef>
                <a:spcPts val="0"/>
              </a:spcBef>
              <a:spcAft>
                <a:spcPts val="0"/>
              </a:spcAft>
              <a:buNone/>
            </a:pPr>
            <a:fld id="{00000000-1234-1234-1234-123412341234}" type="slidenum">
              <a:rPr lang="en-US"/>
              <a:t>‹#›</a:t>
            </a:fld>
            <a:endParaRPr/>
          </a:p>
        </p:txBody>
      </p:sp>
      <p:sp>
        <p:nvSpPr>
          <p:cNvPr id="165" name="Google Shape;165;p27"/>
          <p:cNvSpPr txBox="1"/>
          <p:nvPr/>
        </p:nvSpPr>
        <p:spPr>
          <a:xfrm>
            <a:off x="254525" y="6249100"/>
            <a:ext cx="4078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solidFill>
                  <a:schemeClr val="lt1"/>
                </a:solidFill>
                <a:latin typeface="Montserrat"/>
                <a:ea typeface="Montserrat"/>
                <a:cs typeface="Montserrat"/>
                <a:sym typeface="Montserrat"/>
              </a:rPr>
              <a:t>CHARLOTTE-MECKLENBURG SCHOOLS</a:t>
            </a:r>
            <a:endParaRPr>
              <a:solidFill>
                <a:schemeClr val="lt1"/>
              </a:solidFill>
              <a:latin typeface="Montserrat"/>
              <a:ea typeface="Montserrat"/>
              <a:cs typeface="Montserrat"/>
              <a:sym typeface="Montserrat"/>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1" type="title">
  <p:cSld name="TITLE">
    <p:bg>
      <p:bgPr>
        <a:blipFill>
          <a:blip r:embed="rId2">
            <a:alphaModFix/>
          </a:blip>
          <a:stretch>
            <a:fillRect/>
          </a:stretch>
        </a:blipFill>
        <a:effectLst/>
      </p:bgPr>
    </p:bg>
    <p:spTree>
      <p:nvGrpSpPr>
        <p:cNvPr id="1" name="Shape 166"/>
        <p:cNvGrpSpPr/>
        <p:nvPr/>
      </p:nvGrpSpPr>
      <p:grpSpPr>
        <a:xfrm>
          <a:off x="0" y="0"/>
          <a:ext cx="0" cy="0"/>
          <a:chOff x="0" y="0"/>
          <a:chExt cx="0" cy="0"/>
        </a:xfrm>
      </p:grpSpPr>
      <p:pic>
        <p:nvPicPr>
          <p:cNvPr id="167" name="Google Shape;167;p28"/>
          <p:cNvPicPr preferRelativeResize="0"/>
          <p:nvPr/>
        </p:nvPicPr>
        <p:blipFill>
          <a:blip r:embed="rId3">
            <a:alphaModFix/>
          </a:blip>
          <a:stretch>
            <a:fillRect/>
          </a:stretch>
        </p:blipFill>
        <p:spPr>
          <a:xfrm>
            <a:off x="7733325" y="5991733"/>
            <a:ext cx="1202550" cy="573425"/>
          </a:xfrm>
          <a:prstGeom prst="rect">
            <a:avLst/>
          </a:prstGeom>
          <a:noFill/>
          <a:ln>
            <a:noFill/>
          </a:ln>
        </p:spPr>
      </p:pic>
      <p:sp>
        <p:nvSpPr>
          <p:cNvPr id="168" name="Google Shape;168;p28"/>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p:cSld name="TITLE_2">
    <p:spTree>
      <p:nvGrpSpPr>
        <p:cNvPr id="1" name="Shape 169"/>
        <p:cNvGrpSpPr/>
        <p:nvPr/>
      </p:nvGrpSpPr>
      <p:grpSpPr>
        <a:xfrm>
          <a:off x="0" y="0"/>
          <a:ext cx="0" cy="0"/>
          <a:chOff x="0" y="0"/>
          <a:chExt cx="0" cy="0"/>
        </a:xfrm>
      </p:grpSpPr>
      <p:sp>
        <p:nvSpPr>
          <p:cNvPr id="170" name="Google Shape;170;p29"/>
          <p:cNvSpPr txBox="1">
            <a:spLocks noGrp="1"/>
          </p:cNvSpPr>
          <p:nvPr>
            <p:ph type="ctrTitle"/>
          </p:nvPr>
        </p:nvSpPr>
        <p:spPr>
          <a:xfrm>
            <a:off x="996630" y="2671851"/>
            <a:ext cx="4523700" cy="1546500"/>
          </a:xfrm>
          <a:prstGeom prst="rect">
            <a:avLst/>
          </a:prstGeom>
          <a:noFill/>
          <a:ln>
            <a:noFill/>
          </a:ln>
        </p:spPr>
        <p:txBody>
          <a:bodyPr spcFirstLastPara="1" wrap="square" lIns="91425" tIns="91425" rIns="91425" bIns="91425" anchor="b" anchorCtr="0">
            <a:noAutofit/>
          </a:bodyPr>
          <a:lstStyle>
            <a:lvl1pPr lvl="0" rtl="0">
              <a:spcBef>
                <a:spcPts val="0"/>
              </a:spcBef>
              <a:spcAft>
                <a:spcPts val="0"/>
              </a:spcAft>
              <a:buSzPts val="3600"/>
              <a:buChar char="●"/>
              <a:defRPr sz="3600"/>
            </a:lvl1pPr>
            <a:lvl2pPr lvl="1" rtl="0">
              <a:spcBef>
                <a:spcPts val="0"/>
              </a:spcBef>
              <a:spcAft>
                <a:spcPts val="0"/>
              </a:spcAft>
              <a:buSzPts val="3600"/>
              <a:buChar char="○"/>
              <a:defRPr sz="3600"/>
            </a:lvl2pPr>
            <a:lvl3pPr lvl="2" rtl="0">
              <a:spcBef>
                <a:spcPts val="0"/>
              </a:spcBef>
              <a:spcAft>
                <a:spcPts val="0"/>
              </a:spcAft>
              <a:buSzPts val="3600"/>
              <a:buChar char="■"/>
              <a:defRPr sz="3600"/>
            </a:lvl3pPr>
            <a:lvl4pPr lvl="3" rtl="0">
              <a:spcBef>
                <a:spcPts val="0"/>
              </a:spcBef>
              <a:spcAft>
                <a:spcPts val="0"/>
              </a:spcAft>
              <a:buSzPts val="3600"/>
              <a:buChar char="●"/>
              <a:defRPr sz="3600"/>
            </a:lvl4pPr>
            <a:lvl5pPr lvl="4" rtl="0">
              <a:spcBef>
                <a:spcPts val="0"/>
              </a:spcBef>
              <a:spcAft>
                <a:spcPts val="0"/>
              </a:spcAft>
              <a:buSzPts val="3600"/>
              <a:buChar char="○"/>
              <a:defRPr sz="3600"/>
            </a:lvl5pPr>
            <a:lvl6pPr lvl="5" rtl="0">
              <a:spcBef>
                <a:spcPts val="0"/>
              </a:spcBef>
              <a:spcAft>
                <a:spcPts val="0"/>
              </a:spcAft>
              <a:buSzPts val="3600"/>
              <a:buChar char="■"/>
              <a:defRPr sz="3600"/>
            </a:lvl6pPr>
            <a:lvl7pPr lvl="6" rtl="0">
              <a:spcBef>
                <a:spcPts val="0"/>
              </a:spcBef>
              <a:spcAft>
                <a:spcPts val="0"/>
              </a:spcAft>
              <a:buSzPts val="3600"/>
              <a:buChar char="●"/>
              <a:defRPr sz="3600"/>
            </a:lvl7pPr>
            <a:lvl8pPr lvl="7" rtl="0">
              <a:spcBef>
                <a:spcPts val="0"/>
              </a:spcBef>
              <a:spcAft>
                <a:spcPts val="0"/>
              </a:spcAft>
              <a:buSzPts val="3600"/>
              <a:buChar char="○"/>
              <a:defRPr sz="3600"/>
            </a:lvl8pPr>
            <a:lvl9pPr lvl="8" rtl="0">
              <a:spcBef>
                <a:spcPts val="0"/>
              </a:spcBef>
              <a:spcAft>
                <a:spcPts val="0"/>
              </a:spcAft>
              <a:buSzPts val="3600"/>
              <a:buChar char="■"/>
              <a:defRPr sz="3600"/>
            </a:lvl9pPr>
          </a:lstStyle>
          <a:p>
            <a:endParaRPr/>
          </a:p>
        </p:txBody>
      </p:sp>
      <p:cxnSp>
        <p:nvCxnSpPr>
          <p:cNvPr id="171" name="Google Shape;171;p29"/>
          <p:cNvCxnSpPr/>
          <p:nvPr/>
        </p:nvCxnSpPr>
        <p:spPr>
          <a:xfrm>
            <a:off x="-6025" y="4902016"/>
            <a:ext cx="9162000" cy="0"/>
          </a:xfrm>
          <a:prstGeom prst="straightConnector1">
            <a:avLst/>
          </a:prstGeom>
          <a:noFill/>
          <a:ln w="9525" cap="flat" cmpd="sng">
            <a:solidFill>
              <a:srgbClr val="000000"/>
            </a:solidFill>
            <a:prstDash val="solid"/>
            <a:round/>
            <a:headEnd type="none" w="med" len="med"/>
            <a:tailEnd type="none" w="med" len="med"/>
          </a:ln>
        </p:spPr>
      </p:cxnSp>
      <p:sp>
        <p:nvSpPr>
          <p:cNvPr id="172" name="Google Shape;172;p29"/>
          <p:cNvSpPr/>
          <p:nvPr/>
        </p:nvSpPr>
        <p:spPr>
          <a:xfrm>
            <a:off x="1117950" y="4524000"/>
            <a:ext cx="567000" cy="7560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3" name="Google Shape;173;p29"/>
          <p:cNvGrpSpPr/>
          <p:nvPr/>
        </p:nvGrpSpPr>
        <p:grpSpPr>
          <a:xfrm>
            <a:off x="1183936" y="4686479"/>
            <a:ext cx="435022" cy="431273"/>
            <a:chOff x="5247525" y="3007275"/>
            <a:chExt cx="517575" cy="384825"/>
          </a:xfrm>
        </p:grpSpPr>
        <p:sp>
          <p:nvSpPr>
            <p:cNvPr id="174" name="Google Shape;174;p29"/>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75" name="Google Shape;175;p29"/>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
        <p:nvSpPr>
          <p:cNvPr id="176" name="Google Shape;176;p29"/>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1 column">
  <p:cSld name="TITLE_AND_BODY_1">
    <p:spTree>
      <p:nvGrpSpPr>
        <p:cNvPr id="1" name="Shape 177"/>
        <p:cNvGrpSpPr/>
        <p:nvPr/>
      </p:nvGrpSpPr>
      <p:grpSpPr>
        <a:xfrm>
          <a:off x="0" y="0"/>
          <a:ext cx="0" cy="0"/>
          <a:chOff x="0" y="0"/>
          <a:chExt cx="0" cy="0"/>
        </a:xfrm>
      </p:grpSpPr>
      <p:sp>
        <p:nvSpPr>
          <p:cNvPr id="178" name="Google Shape;178;p30"/>
          <p:cNvSpPr txBox="1">
            <a:spLocks noGrp="1"/>
          </p:cNvSpPr>
          <p:nvPr>
            <p:ph type="body" idx="1"/>
          </p:nvPr>
        </p:nvSpPr>
        <p:spPr>
          <a:xfrm>
            <a:off x="914250" y="1342500"/>
            <a:ext cx="7755300" cy="4149600"/>
          </a:xfrm>
          <a:prstGeom prst="rect">
            <a:avLst/>
          </a:prstGeom>
          <a:noFill/>
          <a:ln>
            <a:noFill/>
          </a:ln>
        </p:spPr>
        <p:txBody>
          <a:bodyPr spcFirstLastPara="1" wrap="square" lIns="91425" tIns="91425" rIns="91425" bIns="91425" anchor="t" anchorCtr="0">
            <a:noAutofit/>
          </a:bodyPr>
          <a:lstStyle>
            <a:lvl1pPr marL="457200" lvl="0" indent="-381000" rtl="0">
              <a:spcBef>
                <a:spcPts val="600"/>
              </a:spcBef>
              <a:spcAft>
                <a:spcPts val="0"/>
              </a:spcAft>
              <a:buClr>
                <a:srgbClr val="FFCD00"/>
              </a:buClr>
              <a:buSzPts val="2400"/>
              <a:buFont typeface="Quattrocento Sans"/>
              <a:buChar char="◉"/>
              <a:defRPr sz="2400">
                <a:latin typeface="Quattrocento Sans"/>
                <a:ea typeface="Quattrocento Sans"/>
                <a:cs typeface="Quattrocento Sans"/>
                <a:sym typeface="Quattrocento Sans"/>
              </a:defRPr>
            </a:lvl1pPr>
            <a:lvl2pPr marL="914400" lvl="1" indent="-355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2pPr>
            <a:lvl3pPr marL="1371600" lvl="2" indent="-355600" rtl="0">
              <a:spcBef>
                <a:spcPts val="0"/>
              </a:spcBef>
              <a:spcAft>
                <a:spcPts val="0"/>
              </a:spcAft>
              <a:buClr>
                <a:srgbClr val="FFCD00"/>
              </a:buClr>
              <a:buSzPts val="2000"/>
              <a:buFont typeface="Quattrocento Sans"/>
              <a:buChar char="■"/>
              <a:defRPr sz="2000">
                <a:latin typeface="Quattrocento Sans"/>
                <a:ea typeface="Quattrocento Sans"/>
                <a:cs typeface="Quattrocento Sans"/>
                <a:sym typeface="Quattrocento Sans"/>
              </a:defRPr>
            </a:lvl3pPr>
            <a:lvl4pPr marL="1828800" lvl="3"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4pPr>
            <a:lvl5pPr marL="2286000" lvl="4"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5pPr>
            <a:lvl6pPr marL="2743200" lvl="5"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6pPr>
            <a:lvl7pPr marL="3200400" lvl="6"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7pPr>
            <a:lvl8pPr marL="3657600" lvl="7"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8pPr>
            <a:lvl9pPr marL="4114800" lvl="8" indent="-342900" rtl="0">
              <a:spcBef>
                <a:spcPts val="0"/>
              </a:spcBef>
              <a:spcAft>
                <a:spcPts val="0"/>
              </a:spcAft>
              <a:buClr>
                <a:srgbClr val="FFCD00"/>
              </a:buClr>
              <a:buSzPts val="1800"/>
              <a:buFont typeface="Quattrocento Sans"/>
              <a:buChar char="■"/>
              <a:defRPr sz="1800">
                <a:latin typeface="Quattrocento Sans"/>
                <a:ea typeface="Quattrocento Sans"/>
                <a:cs typeface="Quattrocento Sans"/>
                <a:sym typeface="Quattrocento Sans"/>
              </a:defRPr>
            </a:lvl9pPr>
          </a:lstStyle>
          <a:p>
            <a:endParaRPr/>
          </a:p>
        </p:txBody>
      </p:sp>
      <p:sp>
        <p:nvSpPr>
          <p:cNvPr id="179" name="Google Shape;179;p30"/>
          <p:cNvSpPr txBox="1">
            <a:spLocks noGrp="1"/>
          </p:cNvSpPr>
          <p:nvPr>
            <p:ph type="sldNum" idx="12"/>
          </p:nvPr>
        </p:nvSpPr>
        <p:spPr>
          <a:xfrm>
            <a:off x="8595302" y="6333101"/>
            <a:ext cx="548700" cy="5247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US"/>
              <a:t>‹#›</a:t>
            </a:fld>
            <a:endParaRPr/>
          </a:p>
        </p:txBody>
      </p:sp>
      <p:cxnSp>
        <p:nvCxnSpPr>
          <p:cNvPr id="180" name="Google Shape;180;p30"/>
          <p:cNvCxnSpPr/>
          <p:nvPr/>
        </p:nvCxnSpPr>
        <p:spPr>
          <a:xfrm rot="10800000" flipH="1">
            <a:off x="275" y="696100"/>
            <a:ext cx="9143700" cy="13200"/>
          </a:xfrm>
          <a:prstGeom prst="straightConnector1">
            <a:avLst/>
          </a:prstGeom>
          <a:noFill/>
          <a:ln w="9525" cap="flat" cmpd="sng">
            <a:solidFill>
              <a:srgbClr val="CCCCCC"/>
            </a:solidFill>
            <a:prstDash val="solid"/>
            <a:round/>
            <a:headEnd type="none" w="med" len="med"/>
            <a:tailEnd type="none" w="med" len="med"/>
          </a:ln>
        </p:spPr>
      </p:cxnSp>
      <p:sp>
        <p:nvSpPr>
          <p:cNvPr id="181" name="Google Shape;181;p30"/>
          <p:cNvSpPr/>
          <p:nvPr/>
        </p:nvSpPr>
        <p:spPr>
          <a:xfrm>
            <a:off x="242050" y="221967"/>
            <a:ext cx="8683500" cy="836700"/>
          </a:xfrm>
          <a:prstGeom prst="rect">
            <a:avLst/>
          </a:prstGeom>
          <a:solidFill>
            <a:srgbClr val="000000"/>
          </a:solidFill>
          <a:ln>
            <a:noFill/>
          </a:ln>
          <a:effectLst>
            <a:outerShdw blurRad="57150" dist="95250" dir="3000000" algn="bl" rotWithShape="0">
              <a:srgbClr val="666666">
                <a:alpha val="6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30"/>
          <p:cNvSpPr/>
          <p:nvPr/>
        </p:nvSpPr>
        <p:spPr>
          <a:xfrm>
            <a:off x="323550" y="251767"/>
            <a:ext cx="548700" cy="777300"/>
          </a:xfrm>
          <a:prstGeom prst="ellipse">
            <a:avLst/>
          </a:prstGeom>
          <a:solidFill>
            <a:srgbClr val="00AFD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30"/>
          <p:cNvSpPr txBox="1">
            <a:spLocks noGrp="1"/>
          </p:cNvSpPr>
          <p:nvPr>
            <p:ph type="title"/>
          </p:nvPr>
        </p:nvSpPr>
        <p:spPr>
          <a:xfrm>
            <a:off x="1035550" y="308100"/>
            <a:ext cx="7634100" cy="7209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1"/>
              </a:buClr>
              <a:buSzPts val="2200"/>
              <a:buNone/>
              <a:defRPr sz="2200">
                <a:solidFill>
                  <a:schemeClr val="lt1"/>
                </a:solidFill>
              </a:defRPr>
            </a:lvl1pPr>
            <a:lvl2pPr lvl="1" rtl="0">
              <a:spcBef>
                <a:spcPts val="0"/>
              </a:spcBef>
              <a:spcAft>
                <a:spcPts val="0"/>
              </a:spcAft>
              <a:buSzPts val="2200"/>
              <a:buNone/>
              <a:defRPr sz="2200">
                <a:latin typeface="Quattrocento Sans"/>
                <a:ea typeface="Quattrocento Sans"/>
                <a:cs typeface="Quattrocento Sans"/>
                <a:sym typeface="Quattrocento Sans"/>
              </a:defRPr>
            </a:lvl2pPr>
            <a:lvl3pPr lvl="2" rtl="0">
              <a:spcBef>
                <a:spcPts val="0"/>
              </a:spcBef>
              <a:spcAft>
                <a:spcPts val="0"/>
              </a:spcAft>
              <a:buSzPts val="2200"/>
              <a:buNone/>
              <a:defRPr sz="2200">
                <a:latin typeface="Quattrocento Sans"/>
                <a:ea typeface="Quattrocento Sans"/>
                <a:cs typeface="Quattrocento Sans"/>
                <a:sym typeface="Quattrocento Sans"/>
              </a:defRPr>
            </a:lvl3pPr>
            <a:lvl4pPr lvl="3" rtl="0">
              <a:spcBef>
                <a:spcPts val="0"/>
              </a:spcBef>
              <a:spcAft>
                <a:spcPts val="0"/>
              </a:spcAft>
              <a:buSzPts val="2200"/>
              <a:buNone/>
              <a:defRPr sz="2200">
                <a:latin typeface="Quattrocento Sans"/>
                <a:ea typeface="Quattrocento Sans"/>
                <a:cs typeface="Quattrocento Sans"/>
                <a:sym typeface="Quattrocento Sans"/>
              </a:defRPr>
            </a:lvl4pPr>
            <a:lvl5pPr lvl="4" rtl="0">
              <a:spcBef>
                <a:spcPts val="0"/>
              </a:spcBef>
              <a:spcAft>
                <a:spcPts val="0"/>
              </a:spcAft>
              <a:buSzPts val="2200"/>
              <a:buNone/>
              <a:defRPr sz="2200">
                <a:latin typeface="Quattrocento Sans"/>
                <a:ea typeface="Quattrocento Sans"/>
                <a:cs typeface="Quattrocento Sans"/>
                <a:sym typeface="Quattrocento Sans"/>
              </a:defRPr>
            </a:lvl5pPr>
            <a:lvl6pPr lvl="5" rtl="0">
              <a:spcBef>
                <a:spcPts val="0"/>
              </a:spcBef>
              <a:spcAft>
                <a:spcPts val="0"/>
              </a:spcAft>
              <a:buSzPts val="2200"/>
              <a:buNone/>
              <a:defRPr sz="2200">
                <a:latin typeface="Quattrocento Sans"/>
                <a:ea typeface="Quattrocento Sans"/>
                <a:cs typeface="Quattrocento Sans"/>
                <a:sym typeface="Quattrocento Sans"/>
              </a:defRPr>
            </a:lvl6pPr>
            <a:lvl7pPr lvl="6" rtl="0">
              <a:spcBef>
                <a:spcPts val="0"/>
              </a:spcBef>
              <a:spcAft>
                <a:spcPts val="0"/>
              </a:spcAft>
              <a:buSzPts val="2200"/>
              <a:buNone/>
              <a:defRPr sz="2200">
                <a:latin typeface="Quattrocento Sans"/>
                <a:ea typeface="Quattrocento Sans"/>
                <a:cs typeface="Quattrocento Sans"/>
                <a:sym typeface="Quattrocento Sans"/>
              </a:defRPr>
            </a:lvl7pPr>
            <a:lvl8pPr lvl="7" rtl="0">
              <a:spcBef>
                <a:spcPts val="0"/>
              </a:spcBef>
              <a:spcAft>
                <a:spcPts val="0"/>
              </a:spcAft>
              <a:buSzPts val="2200"/>
              <a:buNone/>
              <a:defRPr sz="2200">
                <a:latin typeface="Quattrocento Sans"/>
                <a:ea typeface="Quattrocento Sans"/>
                <a:cs typeface="Quattrocento Sans"/>
                <a:sym typeface="Quattrocento Sans"/>
              </a:defRPr>
            </a:lvl8pPr>
            <a:lvl9pPr lvl="8" rtl="0">
              <a:spcBef>
                <a:spcPts val="0"/>
              </a:spcBef>
              <a:spcAft>
                <a:spcPts val="0"/>
              </a:spcAft>
              <a:buSzPts val="2200"/>
              <a:buNone/>
              <a:defRPr sz="2200">
                <a:latin typeface="Quattrocento Sans"/>
                <a:ea typeface="Quattrocento Sans"/>
                <a:cs typeface="Quattrocento Sans"/>
                <a:sym typeface="Quattrocento Sans"/>
              </a:defRPr>
            </a:lvl9pPr>
          </a:lstStyle>
          <a:p>
            <a:endParaRPr/>
          </a:p>
        </p:txBody>
      </p:sp>
      <p:grpSp>
        <p:nvGrpSpPr>
          <p:cNvPr id="184" name="Google Shape;184;p30"/>
          <p:cNvGrpSpPr/>
          <p:nvPr/>
        </p:nvGrpSpPr>
        <p:grpSpPr>
          <a:xfrm>
            <a:off x="380399" y="424845"/>
            <a:ext cx="435022" cy="431273"/>
            <a:chOff x="5247525" y="3007275"/>
            <a:chExt cx="517575" cy="384825"/>
          </a:xfrm>
        </p:grpSpPr>
        <p:sp>
          <p:nvSpPr>
            <p:cNvPr id="185" name="Google Shape;185;p30"/>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sp>
          <p:nvSpPr>
            <p:cNvPr id="186" name="Google Shape;186;p30"/>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9525"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b="1"/>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29"/>
        <p:cNvGrpSpPr/>
        <p:nvPr/>
      </p:nvGrpSpPr>
      <p:grpSpPr>
        <a:xfrm>
          <a:off x="0" y="0"/>
          <a:ext cx="0" cy="0"/>
          <a:chOff x="0" y="0"/>
          <a:chExt cx="0" cy="0"/>
        </a:xfrm>
      </p:grpSpPr>
      <p:sp>
        <p:nvSpPr>
          <p:cNvPr id="30" name="Google Shape;30;p4"/>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Blank 1 1" type="blank">
  <p:cSld name="BLANK">
    <p:spTree>
      <p:nvGrpSpPr>
        <p:cNvPr id="1" name="Shape 187"/>
        <p:cNvGrpSpPr/>
        <p:nvPr/>
      </p:nvGrpSpPr>
      <p:grpSpPr>
        <a:xfrm>
          <a:off x="0" y="0"/>
          <a:ext cx="0" cy="0"/>
          <a:chOff x="0" y="0"/>
          <a:chExt cx="0" cy="0"/>
        </a:xfrm>
      </p:grpSpPr>
      <p:sp>
        <p:nvSpPr>
          <p:cNvPr id="188" name="Google Shape;188;p31"/>
          <p:cNvSpPr txBox="1">
            <a:spLocks noGrp="1"/>
          </p:cNvSpPr>
          <p:nvPr>
            <p:ph type="dt" idx="10"/>
          </p:nvPr>
        </p:nvSpPr>
        <p:spPr>
          <a:xfrm>
            <a:off x="768097" y="6470704"/>
            <a:ext cx="1615500" cy="274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9" name="Google Shape;189;p31"/>
          <p:cNvSpPr txBox="1">
            <a:spLocks noGrp="1"/>
          </p:cNvSpPr>
          <p:nvPr>
            <p:ph type="ftr" idx="11"/>
          </p:nvPr>
        </p:nvSpPr>
        <p:spPr>
          <a:xfrm>
            <a:off x="3632199" y="6470704"/>
            <a:ext cx="4426200" cy="2742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0" name="Google Shape;190;p31"/>
          <p:cNvSpPr txBox="1">
            <a:spLocks noGrp="1"/>
          </p:cNvSpPr>
          <p:nvPr>
            <p:ph type="sldNum" idx="12"/>
          </p:nvPr>
        </p:nvSpPr>
        <p:spPr>
          <a:xfrm>
            <a:off x="8128000" y="6470704"/>
            <a:ext cx="730500" cy="274200"/>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1pPr>
            <a:lvl2pPr marL="0" marR="0" lvl="1"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2pPr>
            <a:lvl3pPr marL="0" marR="0" lvl="2"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3pPr>
            <a:lvl4pPr marL="0" marR="0" lvl="3"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4pPr>
            <a:lvl5pPr marL="0" marR="0" lvl="4"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5pPr>
            <a:lvl6pPr marL="0" marR="0" lvl="5"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6pPr>
            <a:lvl7pPr marL="0" marR="0" lvl="6"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7pPr>
            <a:lvl8pPr marL="0" marR="0" lvl="7"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8pPr>
            <a:lvl9pPr marL="0" marR="0" lvl="8" indent="0" algn="l" rtl="0">
              <a:lnSpc>
                <a:spcPct val="100000"/>
              </a:lnSpc>
              <a:spcBef>
                <a:spcPts val="0"/>
              </a:spcBef>
              <a:spcAft>
                <a:spcPts val="0"/>
              </a:spcAft>
              <a:buClr>
                <a:srgbClr val="000000"/>
              </a:buClr>
              <a:buSzPts val="1000"/>
              <a:buFont typeface="Arial"/>
              <a:buNone/>
              <a:defRPr sz="1000" b="0" i="0" u="none" strike="noStrike" cap="none">
                <a:solidFill>
                  <a:srgbClr val="0C0C0C"/>
                </a:solidFill>
                <a:latin typeface="Twentieth Century"/>
                <a:ea typeface="Twentieth Century"/>
                <a:cs typeface="Twentieth Century"/>
                <a:sym typeface="Twentieth Century"/>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1 1 1">
  <p:cSld name="Blank_2">
    <p:spTree>
      <p:nvGrpSpPr>
        <p:cNvPr id="1" name="Shape 191"/>
        <p:cNvGrpSpPr/>
        <p:nvPr/>
      </p:nvGrpSpPr>
      <p:grpSpPr>
        <a:xfrm>
          <a:off x="0" y="0"/>
          <a:ext cx="0" cy="0"/>
          <a:chOff x="0" y="0"/>
          <a:chExt cx="0" cy="0"/>
        </a:xfrm>
      </p:grpSpPr>
      <p:sp>
        <p:nvSpPr>
          <p:cNvPr id="192" name="Google Shape;192;p32"/>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spAutoFit/>
          </a:bodyPr>
          <a:lstStyle>
            <a:lvl1pPr lvl="0" algn="ctr"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3" name="Google Shape;193;p32"/>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spAutoFit/>
          </a:bodyPr>
          <a:lstStyle>
            <a:lvl1pPr lvl="0" algn="l" rtl="0">
              <a:lnSpc>
                <a:spcPct val="100000"/>
              </a:lnSpc>
              <a:spcBef>
                <a:spcPts val="0"/>
              </a:spcBef>
              <a:spcAft>
                <a:spcPts val="0"/>
              </a:spcAft>
              <a:buSzPts val="1400"/>
              <a:buNone/>
              <a:defRPr>
                <a:solidFill>
                  <a:srgbClr val="888888"/>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4" name="Google Shape;194;p32"/>
          <p:cNvSpPr txBox="1">
            <a:spLocks noGrp="1"/>
          </p:cNvSpPr>
          <p:nvPr>
            <p:ph type="sldNum" idx="12"/>
          </p:nvPr>
        </p:nvSpPr>
        <p:spPr>
          <a:xfrm>
            <a:off x="6583680" y="6377940"/>
            <a:ext cx="2103000" cy="277200"/>
          </a:xfrm>
          <a:prstGeom prst="rect">
            <a:avLst/>
          </a:prstGeom>
          <a:noFill/>
          <a:ln>
            <a:noFill/>
          </a:ln>
        </p:spPr>
        <p:txBody>
          <a:bodyPr spcFirstLastPara="1" wrap="square" lIns="0" tIns="0" rIns="0" bIns="0" anchor="t" anchorCtr="0">
            <a:spAutoFit/>
          </a:bodyPr>
          <a:lstStyle>
            <a:lvl1pPr marL="0" marR="0" lvl="0"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800"/>
              <a:buFont typeface="Arial"/>
              <a:buNone/>
              <a:defRPr sz="18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Noto Sans Symbols"/>
              <a:buNone/>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rgbClr val="000000"/>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33" name="Google Shape;33;p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a:buNone/>
              <a:defRPr>
                <a:solidFill>
                  <a:srgbClr val="000000"/>
                </a:solidFill>
              </a:defRPr>
            </a:lvl1pPr>
            <a:lvl2pPr lvl="1">
              <a:buNone/>
              <a:defRPr>
                <a:solidFill>
                  <a:srgbClr val="000000"/>
                </a:solidFill>
              </a:defRPr>
            </a:lvl2pPr>
            <a:lvl3pPr lvl="2">
              <a:buNone/>
              <a:defRPr>
                <a:solidFill>
                  <a:srgbClr val="000000"/>
                </a:solidFill>
              </a:defRPr>
            </a:lvl3pPr>
            <a:lvl4pPr lvl="3">
              <a:buNone/>
              <a:defRPr>
                <a:solidFill>
                  <a:srgbClr val="000000"/>
                </a:solidFill>
              </a:defRPr>
            </a:lvl4pPr>
            <a:lvl5pPr lvl="4">
              <a:buNone/>
              <a:defRPr>
                <a:solidFill>
                  <a:srgbClr val="000000"/>
                </a:solidFill>
              </a:defRPr>
            </a:lvl5pPr>
            <a:lvl6pPr lvl="5">
              <a:buNone/>
              <a:defRPr>
                <a:solidFill>
                  <a:srgbClr val="000000"/>
                </a:solidFill>
              </a:defRPr>
            </a:lvl6pPr>
            <a:lvl7pPr lvl="6">
              <a:buNone/>
              <a:defRPr>
                <a:solidFill>
                  <a:srgbClr val="000000"/>
                </a:solidFill>
              </a:defRPr>
            </a:lvl7pPr>
            <a:lvl8pPr lvl="7">
              <a:buNone/>
              <a:defRPr>
                <a:solidFill>
                  <a:srgbClr val="000000"/>
                </a:solidFill>
              </a:defRPr>
            </a:lvl8pPr>
            <a:lvl9pPr lvl="8">
              <a:buNone/>
              <a:defRPr>
                <a:solidFill>
                  <a:srgbClr val="000000"/>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3_Title and Content">
  <p:cSld name="4_Title and Content">
    <p:spTree>
      <p:nvGrpSpPr>
        <p:cNvPr id="1" name="Shape 34"/>
        <p:cNvGrpSpPr/>
        <p:nvPr/>
      </p:nvGrpSpPr>
      <p:grpSpPr>
        <a:xfrm>
          <a:off x="0" y="0"/>
          <a:ext cx="0" cy="0"/>
          <a:chOff x="0" y="0"/>
          <a:chExt cx="0" cy="0"/>
        </a:xfrm>
      </p:grpSpPr>
      <p:sp>
        <p:nvSpPr>
          <p:cNvPr id="35" name="Google Shape;35;p6"/>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pic>
        <p:nvPicPr>
          <p:cNvPr id="36" name="Google Shape;36;p6"/>
          <p:cNvPicPr preferRelativeResize="0"/>
          <p:nvPr/>
        </p:nvPicPr>
        <p:blipFill rotWithShape="1">
          <a:blip r:embed="rId2">
            <a:alphaModFix/>
          </a:blip>
          <a:srcRect/>
          <a:stretch/>
        </p:blipFill>
        <p:spPr>
          <a:xfrm>
            <a:off x="0" y="0"/>
            <a:ext cx="9144003" cy="6858002"/>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37"/>
        <p:cNvGrpSpPr/>
        <p:nvPr/>
      </p:nvGrpSpPr>
      <p:grpSpPr>
        <a:xfrm>
          <a:off x="0" y="0"/>
          <a:ext cx="0" cy="0"/>
          <a:chOff x="0" y="0"/>
          <a:chExt cx="0" cy="0"/>
        </a:xfrm>
      </p:grpSpPr>
      <p:sp>
        <p:nvSpPr>
          <p:cNvPr id="38" name="Google Shape;38;p7"/>
          <p:cNvSpPr/>
          <p:nvPr/>
        </p:nvSpPr>
        <p:spPr>
          <a:xfrm>
            <a:off x="397041" y="336884"/>
            <a:ext cx="45600" cy="709800"/>
          </a:xfrm>
          <a:prstGeom prst="rect">
            <a:avLst/>
          </a:prstGeom>
          <a:solidFill>
            <a:srgbClr val="D0DF00"/>
          </a:solidFill>
          <a:ln w="25400" cap="flat" cmpd="sng">
            <a:solidFill>
              <a:srgbClr val="D0D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9" name="Google Shape;39;p7"/>
          <p:cNvSpPr txBox="1">
            <a:spLocks noGrp="1"/>
          </p:cNvSpPr>
          <p:nvPr>
            <p:ph type="title"/>
          </p:nvPr>
        </p:nvSpPr>
        <p:spPr>
          <a:xfrm>
            <a:off x="442760" y="336884"/>
            <a:ext cx="8321100" cy="640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71447"/>
              </a:buClr>
              <a:buSzPts val="3200"/>
              <a:buFont typeface="Calibri"/>
              <a:buNone/>
              <a:defRPr sz="3600" b="1" i="0" u="none" strike="noStrike" cap="none">
                <a:solidFill>
                  <a:srgbClr val="7F7F7F"/>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40" name="Google Shape;40;p7"/>
          <p:cNvPicPr preferRelativeResize="0"/>
          <p:nvPr/>
        </p:nvPicPr>
        <p:blipFill rotWithShape="1">
          <a:blip r:embed="rId2">
            <a:alphaModFix/>
          </a:blip>
          <a:srcRect t="90171"/>
          <a:stretch/>
        </p:blipFill>
        <p:spPr>
          <a:xfrm>
            <a:off x="0" y="6183899"/>
            <a:ext cx="9144003" cy="674100"/>
          </a:xfrm>
          <a:prstGeom prst="rect">
            <a:avLst/>
          </a:prstGeom>
          <a:noFill/>
          <a:ln>
            <a:noFill/>
          </a:ln>
        </p:spPr>
      </p:pic>
      <p:sp>
        <p:nvSpPr>
          <p:cNvPr id="41" name="Google Shape;41;p7"/>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2" name="Google Shape;42;p7"/>
          <p:cNvSpPr txBox="1"/>
          <p:nvPr/>
        </p:nvSpPr>
        <p:spPr>
          <a:xfrm>
            <a:off x="25" y="6183875"/>
            <a:ext cx="9144000" cy="674100"/>
          </a:xfrm>
          <a:prstGeom prst="rect">
            <a:avLst/>
          </a:prstGeom>
          <a:noFill/>
          <a:ln>
            <a:noFill/>
          </a:ln>
        </p:spPr>
        <p:txBody>
          <a:bodyPr spcFirstLastPara="1" wrap="square" lIns="91425" tIns="91425" rIns="91425" bIns="91425" anchor="ctr" anchorCtr="0">
            <a:noAutofit/>
          </a:bodyPr>
          <a:lstStyle/>
          <a:p>
            <a:pPr marL="45720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Montserrat"/>
                <a:ea typeface="Montserrat"/>
                <a:cs typeface="Montserrat"/>
                <a:sym typeface="Montserrat"/>
              </a:rPr>
              <a:t>CHARLOTTE-MECKLENBURG SCHOOLS</a:t>
            </a: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Full Photo with Slide Title">
  <p:cSld name="Full Photo with Slide Title">
    <p:spTree>
      <p:nvGrpSpPr>
        <p:cNvPr id="1" name="Shape 43"/>
        <p:cNvGrpSpPr/>
        <p:nvPr/>
      </p:nvGrpSpPr>
      <p:grpSpPr>
        <a:xfrm>
          <a:off x="0" y="0"/>
          <a:ext cx="0" cy="0"/>
          <a:chOff x="0" y="0"/>
          <a:chExt cx="0" cy="0"/>
        </a:xfrm>
      </p:grpSpPr>
      <p:pic>
        <p:nvPicPr>
          <p:cNvPr id="44" name="Google Shape;44;p8"/>
          <p:cNvPicPr preferRelativeResize="0"/>
          <p:nvPr/>
        </p:nvPicPr>
        <p:blipFill rotWithShape="1">
          <a:blip r:embed="rId2">
            <a:alphaModFix/>
          </a:blip>
          <a:srcRect t="90171"/>
          <a:stretch/>
        </p:blipFill>
        <p:spPr>
          <a:xfrm>
            <a:off x="0" y="6183899"/>
            <a:ext cx="9144003" cy="674100"/>
          </a:xfrm>
          <a:prstGeom prst="rect">
            <a:avLst/>
          </a:prstGeom>
          <a:noFill/>
          <a:ln>
            <a:noFill/>
          </a:ln>
        </p:spPr>
      </p:pic>
      <p:sp>
        <p:nvSpPr>
          <p:cNvPr id="45" name="Google Shape;45;p8"/>
          <p:cNvSpPr txBox="1">
            <a:spLocks noGrp="1"/>
          </p:cNvSpPr>
          <p:nvPr>
            <p:ph type="sldNum" idx="12"/>
          </p:nvPr>
        </p:nvSpPr>
        <p:spPr>
          <a:xfrm>
            <a:off x="8580847" y="6325369"/>
            <a:ext cx="472800" cy="391200"/>
          </a:xfrm>
          <a:prstGeom prst="rect">
            <a:avLst/>
          </a:prstGeom>
          <a:noFill/>
          <a:ln>
            <a:noFill/>
          </a:ln>
        </p:spPr>
        <p:txBody>
          <a:bodyPr spcFirstLastPara="1" wrap="square" lIns="91425" tIns="91425" rIns="91425" bIns="91425" anchor="t" anchorCtr="0">
            <a:noAutofit/>
          </a:bodyPr>
          <a:lstStyle>
            <a:lvl1pPr marL="0" marR="0" lvl="0"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1300"/>
              <a:buFont typeface="Arial"/>
              <a:buNone/>
              <a:defRPr sz="1300" b="0" i="0" u="none" strike="noStrike" cap="none">
                <a:solidFill>
                  <a:schemeClr val="lt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en-US"/>
              <a:t>‹#›</a:t>
            </a:fld>
            <a:endParaRPr/>
          </a:p>
        </p:txBody>
      </p:sp>
      <p:sp>
        <p:nvSpPr>
          <p:cNvPr id="46" name="Google Shape;46;p8"/>
          <p:cNvSpPr/>
          <p:nvPr/>
        </p:nvSpPr>
        <p:spPr>
          <a:xfrm>
            <a:off x="397041" y="336884"/>
            <a:ext cx="45600" cy="709800"/>
          </a:xfrm>
          <a:prstGeom prst="rect">
            <a:avLst/>
          </a:prstGeom>
          <a:solidFill>
            <a:srgbClr val="D0DF00"/>
          </a:solidFill>
          <a:ln w="25400" cap="flat" cmpd="sng">
            <a:solidFill>
              <a:srgbClr val="D0D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 name="Google Shape;47;p8"/>
          <p:cNvSpPr txBox="1">
            <a:spLocks noGrp="1"/>
          </p:cNvSpPr>
          <p:nvPr>
            <p:ph type="title"/>
          </p:nvPr>
        </p:nvSpPr>
        <p:spPr>
          <a:xfrm>
            <a:off x="442760" y="336884"/>
            <a:ext cx="8321100" cy="6402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371447"/>
              </a:buClr>
              <a:buSzPts val="3200"/>
              <a:buFont typeface="Calibri"/>
              <a:buNone/>
              <a:defRPr sz="3600" b="1" i="0" u="none" strike="noStrike" cap="none">
                <a:solidFill>
                  <a:srgbClr val="7F7F7F"/>
                </a:solidFill>
                <a:latin typeface="Avenir"/>
                <a:ea typeface="Avenir"/>
                <a:cs typeface="Avenir"/>
                <a:sym typeface="Avenir"/>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8" name="Google Shape;48;p8"/>
          <p:cNvSpPr txBox="1"/>
          <p:nvPr/>
        </p:nvSpPr>
        <p:spPr>
          <a:xfrm>
            <a:off x="25" y="6183875"/>
            <a:ext cx="9144000" cy="674100"/>
          </a:xfrm>
          <a:prstGeom prst="rect">
            <a:avLst/>
          </a:prstGeom>
          <a:noFill/>
          <a:ln>
            <a:noFill/>
          </a:ln>
        </p:spPr>
        <p:txBody>
          <a:bodyPr spcFirstLastPara="1" wrap="square" lIns="91425" tIns="91425" rIns="91425" bIns="91425" anchor="ctr" anchorCtr="0">
            <a:noAutofit/>
          </a:bodyPr>
          <a:lstStyle/>
          <a:p>
            <a:pPr marL="45720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Montserrat"/>
                <a:ea typeface="Montserrat"/>
                <a:cs typeface="Montserrat"/>
                <a:sym typeface="Montserrat"/>
              </a:rPr>
              <a:t>CHARLOTTE-MECKLENBURG SCHOOLS</a:t>
            </a:r>
            <a:endParaRPr sz="1400" b="0" i="0" u="none" strike="noStrike" cap="none">
              <a:solidFill>
                <a:schemeClr val="lt1"/>
              </a:solidFill>
              <a:latin typeface="Montserrat"/>
              <a:ea typeface="Montserrat"/>
              <a:cs typeface="Montserrat"/>
              <a:sym typeface="Montserrat"/>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Only 1" type="obj">
  <p:cSld name="OBJECT">
    <p:bg>
      <p:bgPr>
        <a:solidFill>
          <a:schemeClr val="lt1"/>
        </a:solidFill>
        <a:effectLst/>
      </p:bgPr>
    </p:bg>
    <p:spTree>
      <p:nvGrpSpPr>
        <p:cNvPr id="1" name="Shape 49"/>
        <p:cNvGrpSpPr/>
        <p:nvPr/>
      </p:nvGrpSpPr>
      <p:grpSpPr>
        <a:xfrm>
          <a:off x="0" y="0"/>
          <a:ext cx="0" cy="0"/>
          <a:chOff x="0" y="0"/>
          <a:chExt cx="0" cy="0"/>
        </a:xfrm>
      </p:grpSpPr>
      <p:sp>
        <p:nvSpPr>
          <p:cNvPr id="50" name="Google Shape;50;p9"/>
          <p:cNvSpPr/>
          <p:nvPr/>
        </p:nvSpPr>
        <p:spPr>
          <a:xfrm>
            <a:off x="0" y="0"/>
            <a:ext cx="9144000" cy="6853714"/>
          </a:xfrm>
          <a:custGeom>
            <a:avLst/>
            <a:gdLst/>
            <a:ahLst/>
            <a:cxnLst/>
            <a:rect l="l" t="t" r="r" b="b"/>
            <a:pathLst>
              <a:path w="9144000" h="5143500" extrusionOk="0">
                <a:moveTo>
                  <a:pt x="9144000" y="0"/>
                </a:moveTo>
                <a:lnTo>
                  <a:pt x="0" y="0"/>
                </a:lnTo>
                <a:lnTo>
                  <a:pt x="0" y="5143500"/>
                </a:lnTo>
                <a:lnTo>
                  <a:pt x="9144000" y="5143500"/>
                </a:lnTo>
                <a:lnTo>
                  <a:pt x="9144000" y="0"/>
                </a:lnTo>
                <a:close/>
              </a:path>
            </a:pathLst>
          </a:custGeom>
          <a:solidFill>
            <a:srgbClr val="00AFD7"/>
          </a:solidFill>
          <a:ln>
            <a:noFill/>
          </a:ln>
        </p:spPr>
        <p:txBody>
          <a:bodyPr spcFirstLastPara="1" wrap="square" lIns="0" tIns="0" rIns="0" bIns="0" anchor="t" anchorCtr="0">
            <a:noAutofit/>
          </a:bodyPr>
          <a:lstStyle/>
          <a:p>
            <a:pPr marL="0" lvl="0" indent="0" algn="l" rtl="0">
              <a:spcBef>
                <a:spcPts val="0"/>
              </a:spcBef>
              <a:spcAft>
                <a:spcPts val="0"/>
              </a:spcAft>
              <a:buNone/>
            </a:pPr>
            <a:endParaRPr sz="1800"/>
          </a:p>
        </p:txBody>
      </p:sp>
      <p:sp>
        <p:nvSpPr>
          <p:cNvPr id="51" name="Google Shape;51;p9"/>
          <p:cNvSpPr/>
          <p:nvPr/>
        </p:nvSpPr>
        <p:spPr>
          <a:xfrm>
            <a:off x="0" y="0"/>
            <a:ext cx="9144000" cy="6853714"/>
          </a:xfrm>
          <a:custGeom>
            <a:avLst/>
            <a:gdLst/>
            <a:ahLst/>
            <a:cxnLst/>
            <a:rect l="l" t="t" r="r" b="b"/>
            <a:pathLst>
              <a:path w="9144000" h="5143500" extrusionOk="0">
                <a:moveTo>
                  <a:pt x="0" y="0"/>
                </a:moveTo>
                <a:lnTo>
                  <a:pt x="9144000" y="0"/>
                </a:lnTo>
                <a:lnTo>
                  <a:pt x="9144000" y="5143500"/>
                </a:lnTo>
                <a:lnTo>
                  <a:pt x="0" y="5143500"/>
                </a:lnTo>
                <a:lnTo>
                  <a:pt x="0" y="0"/>
                </a:lnTo>
                <a:close/>
              </a:path>
            </a:pathLst>
          </a:custGeom>
          <a:noFill/>
          <a:ln w="12175" cap="flat" cmpd="sng">
            <a:solidFill>
              <a:srgbClr val="007F9C"/>
            </a:solidFill>
            <a:prstDash val="solid"/>
            <a:round/>
            <a:headEnd type="none" w="sm" len="sm"/>
            <a:tailEnd type="none" w="sm" len="sm"/>
          </a:ln>
        </p:spPr>
        <p:txBody>
          <a:bodyPr spcFirstLastPara="1" wrap="square" lIns="0" tIns="0" rIns="0" bIns="0" anchor="t" anchorCtr="0">
            <a:noAutofit/>
          </a:bodyPr>
          <a:lstStyle/>
          <a:p>
            <a:pPr marL="0" lvl="0" indent="0" algn="l" rtl="0">
              <a:spcBef>
                <a:spcPts val="0"/>
              </a:spcBef>
              <a:spcAft>
                <a:spcPts val="0"/>
              </a:spcAft>
              <a:buNone/>
            </a:pPr>
            <a:endParaRPr sz="1800"/>
          </a:p>
        </p:txBody>
      </p:sp>
      <p:pic>
        <p:nvPicPr>
          <p:cNvPr id="52" name="Google Shape;52;p9"/>
          <p:cNvPicPr preferRelativeResize="0"/>
          <p:nvPr/>
        </p:nvPicPr>
        <p:blipFill rotWithShape="1">
          <a:blip r:embed="rId2">
            <a:alphaModFix/>
          </a:blip>
          <a:srcRect/>
          <a:stretch/>
        </p:blipFill>
        <p:spPr>
          <a:xfrm>
            <a:off x="7772399" y="5959856"/>
            <a:ext cx="1021079" cy="402335"/>
          </a:xfrm>
          <a:prstGeom prst="rect">
            <a:avLst/>
          </a:prstGeom>
          <a:noFill/>
          <a:ln>
            <a:noFill/>
          </a:ln>
        </p:spPr>
      </p:pic>
      <p:sp>
        <p:nvSpPr>
          <p:cNvPr id="53" name="Google Shape;53;p9"/>
          <p:cNvSpPr txBox="1">
            <a:spLocks noGrp="1"/>
          </p:cNvSpPr>
          <p:nvPr>
            <p:ph type="title"/>
          </p:nvPr>
        </p:nvSpPr>
        <p:spPr>
          <a:xfrm>
            <a:off x="405358" y="1781539"/>
            <a:ext cx="8333400" cy="33255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5400" b="1" i="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 name="Google Shape;54;p9"/>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5" name="Google Shape;55;p9"/>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6" name="Google Shape;56;p9"/>
          <p:cNvSpPr txBox="1">
            <a:spLocks noGrp="1"/>
          </p:cNvSpPr>
          <p:nvPr>
            <p:ph type="sldNum" idx="12"/>
          </p:nvPr>
        </p:nvSpPr>
        <p:spPr>
          <a:xfrm>
            <a:off x="8822362" y="6588819"/>
            <a:ext cx="229200" cy="153900"/>
          </a:xfrm>
          <a:prstGeom prst="rect">
            <a:avLst/>
          </a:prstGeom>
          <a:noFill/>
          <a:ln>
            <a:noFill/>
          </a:ln>
        </p:spPr>
        <p:txBody>
          <a:bodyPr spcFirstLastPara="1" wrap="square" lIns="0" tIns="0" rIns="0" bIns="0" anchor="t" anchorCtr="0">
            <a:spAutoFit/>
          </a:bodyPr>
          <a:lstStyle>
            <a:lvl1pPr marL="38100" lvl="0" indent="0" rtl="0">
              <a:lnSpc>
                <a:spcPct val="100000"/>
              </a:lnSpc>
              <a:spcBef>
                <a:spcPts val="0"/>
              </a:spcBef>
              <a:buNone/>
              <a:defRPr sz="1000" b="0" i="0">
                <a:solidFill>
                  <a:srgbClr val="545859"/>
                </a:solidFill>
                <a:latin typeface="Arial"/>
                <a:ea typeface="Arial"/>
                <a:cs typeface="Arial"/>
                <a:sym typeface="Arial"/>
              </a:defRPr>
            </a:lvl1pPr>
            <a:lvl2pPr marL="38100" lvl="1" indent="0" rtl="0">
              <a:lnSpc>
                <a:spcPct val="100000"/>
              </a:lnSpc>
              <a:spcBef>
                <a:spcPts val="0"/>
              </a:spcBef>
              <a:buNone/>
              <a:defRPr sz="1000" b="0" i="0">
                <a:solidFill>
                  <a:srgbClr val="545859"/>
                </a:solidFill>
                <a:latin typeface="Arial"/>
                <a:ea typeface="Arial"/>
                <a:cs typeface="Arial"/>
                <a:sym typeface="Arial"/>
              </a:defRPr>
            </a:lvl2pPr>
            <a:lvl3pPr marL="38100" lvl="2" indent="0" rtl="0">
              <a:lnSpc>
                <a:spcPct val="100000"/>
              </a:lnSpc>
              <a:spcBef>
                <a:spcPts val="0"/>
              </a:spcBef>
              <a:buNone/>
              <a:defRPr sz="1000" b="0" i="0">
                <a:solidFill>
                  <a:srgbClr val="545859"/>
                </a:solidFill>
                <a:latin typeface="Arial"/>
                <a:ea typeface="Arial"/>
                <a:cs typeface="Arial"/>
                <a:sym typeface="Arial"/>
              </a:defRPr>
            </a:lvl3pPr>
            <a:lvl4pPr marL="38100" lvl="3" indent="0" rtl="0">
              <a:lnSpc>
                <a:spcPct val="100000"/>
              </a:lnSpc>
              <a:spcBef>
                <a:spcPts val="0"/>
              </a:spcBef>
              <a:buNone/>
              <a:defRPr sz="1000" b="0" i="0">
                <a:solidFill>
                  <a:srgbClr val="545859"/>
                </a:solidFill>
                <a:latin typeface="Arial"/>
                <a:ea typeface="Arial"/>
                <a:cs typeface="Arial"/>
                <a:sym typeface="Arial"/>
              </a:defRPr>
            </a:lvl4pPr>
            <a:lvl5pPr marL="38100" lvl="4" indent="0" rtl="0">
              <a:lnSpc>
                <a:spcPct val="100000"/>
              </a:lnSpc>
              <a:spcBef>
                <a:spcPts val="0"/>
              </a:spcBef>
              <a:buNone/>
              <a:defRPr sz="1000" b="0" i="0">
                <a:solidFill>
                  <a:srgbClr val="545859"/>
                </a:solidFill>
                <a:latin typeface="Arial"/>
                <a:ea typeface="Arial"/>
                <a:cs typeface="Arial"/>
                <a:sym typeface="Arial"/>
              </a:defRPr>
            </a:lvl5pPr>
            <a:lvl6pPr marL="38100" lvl="5" indent="0" rtl="0">
              <a:lnSpc>
                <a:spcPct val="100000"/>
              </a:lnSpc>
              <a:spcBef>
                <a:spcPts val="0"/>
              </a:spcBef>
              <a:buNone/>
              <a:defRPr sz="1000" b="0" i="0">
                <a:solidFill>
                  <a:srgbClr val="545859"/>
                </a:solidFill>
                <a:latin typeface="Arial"/>
                <a:ea typeface="Arial"/>
                <a:cs typeface="Arial"/>
                <a:sym typeface="Arial"/>
              </a:defRPr>
            </a:lvl6pPr>
            <a:lvl7pPr marL="38100" lvl="6" indent="0" rtl="0">
              <a:lnSpc>
                <a:spcPct val="100000"/>
              </a:lnSpc>
              <a:spcBef>
                <a:spcPts val="0"/>
              </a:spcBef>
              <a:buNone/>
              <a:defRPr sz="1000" b="0" i="0">
                <a:solidFill>
                  <a:srgbClr val="545859"/>
                </a:solidFill>
                <a:latin typeface="Arial"/>
                <a:ea typeface="Arial"/>
                <a:cs typeface="Arial"/>
                <a:sym typeface="Arial"/>
              </a:defRPr>
            </a:lvl7pPr>
            <a:lvl8pPr marL="38100" lvl="7" indent="0" rtl="0">
              <a:lnSpc>
                <a:spcPct val="100000"/>
              </a:lnSpc>
              <a:spcBef>
                <a:spcPts val="0"/>
              </a:spcBef>
              <a:buNone/>
              <a:defRPr sz="1000" b="0" i="0">
                <a:solidFill>
                  <a:srgbClr val="545859"/>
                </a:solidFill>
                <a:latin typeface="Arial"/>
                <a:ea typeface="Arial"/>
                <a:cs typeface="Arial"/>
                <a:sym typeface="Arial"/>
              </a:defRPr>
            </a:lvl8pPr>
            <a:lvl9pPr marL="38100" lvl="8" indent="0" rtl="0">
              <a:lnSpc>
                <a:spcPct val="100000"/>
              </a:lnSpc>
              <a:spcBef>
                <a:spcPts val="0"/>
              </a:spcBef>
              <a:buNone/>
              <a:defRPr sz="1000" b="0" i="0">
                <a:solidFill>
                  <a:srgbClr val="54585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1">
  <p:cSld name="Title and Content_1">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405358" y="1781539"/>
            <a:ext cx="8333400" cy="33255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sz="5400" b="1" i="0">
                <a:solidFill>
                  <a:schemeClr val="lt1"/>
                </a:solidFill>
                <a:latin typeface="Arial"/>
                <a:ea typeface="Arial"/>
                <a:cs typeface="Arial"/>
                <a:sym typeface="Aria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 name="Google Shape;59;p10"/>
          <p:cNvSpPr txBox="1">
            <a:spLocks noGrp="1"/>
          </p:cNvSpPr>
          <p:nvPr>
            <p:ph type="body" idx="1"/>
          </p:nvPr>
        </p:nvSpPr>
        <p:spPr>
          <a:xfrm>
            <a:off x="405129" y="1210733"/>
            <a:ext cx="8355900" cy="3512700"/>
          </a:xfrm>
          <a:prstGeom prst="rect">
            <a:avLst/>
          </a:prstGeom>
          <a:noFill/>
          <a:ln>
            <a:noFill/>
          </a:ln>
        </p:spPr>
        <p:txBody>
          <a:bodyPr spcFirstLastPara="1" wrap="square" lIns="0" tIns="0" rIns="0" bIns="0" anchor="t" anchorCtr="0">
            <a:spAutoFit/>
          </a:bodyPr>
          <a:lstStyle>
            <a:lvl1pPr marL="457200" lvl="0" indent="-228600" algn="l" rtl="0">
              <a:spcBef>
                <a:spcPts val="0"/>
              </a:spcBef>
              <a:spcAft>
                <a:spcPts val="0"/>
              </a:spcAft>
              <a:buSzPts val="1400"/>
              <a:buNone/>
              <a:defRPr b="0" i="0">
                <a:solidFill>
                  <a:schemeClr val="dk1"/>
                </a:solidFill>
              </a:defRPr>
            </a:lvl1pPr>
            <a:lvl2pPr marL="914400" lvl="1" indent="-228600" algn="l" rtl="0">
              <a:spcBef>
                <a:spcPts val="0"/>
              </a:spcBef>
              <a:spcAft>
                <a:spcPts val="0"/>
              </a:spcAft>
              <a:buSzPts val="1400"/>
              <a:buNone/>
              <a:defRPr/>
            </a:lvl2pPr>
            <a:lvl3pPr marL="1371600" lvl="2" indent="-228600" algn="l" rtl="0">
              <a:spcBef>
                <a:spcPts val="0"/>
              </a:spcBef>
              <a:spcAft>
                <a:spcPts val="0"/>
              </a:spcAft>
              <a:buSzPts val="1400"/>
              <a:buNone/>
              <a:defRPr/>
            </a:lvl3pPr>
            <a:lvl4pPr marL="1828800" lvl="3" indent="-228600" algn="l" rtl="0">
              <a:spcBef>
                <a:spcPts val="0"/>
              </a:spcBef>
              <a:spcAft>
                <a:spcPts val="0"/>
              </a:spcAft>
              <a:buSzPts val="1400"/>
              <a:buNone/>
              <a:defRPr/>
            </a:lvl4pPr>
            <a:lvl5pPr marL="2286000" lvl="4" indent="-228600" algn="l" rtl="0">
              <a:spcBef>
                <a:spcPts val="0"/>
              </a:spcBef>
              <a:spcAft>
                <a:spcPts val="0"/>
              </a:spcAft>
              <a:buSzPts val="1400"/>
              <a:buNone/>
              <a:defRPr/>
            </a:lvl5pPr>
            <a:lvl6pPr marL="2743200" lvl="5" indent="-228600" algn="l" rtl="0">
              <a:spcBef>
                <a:spcPts val="0"/>
              </a:spcBef>
              <a:spcAft>
                <a:spcPts val="0"/>
              </a:spcAft>
              <a:buSzPts val="1400"/>
              <a:buNone/>
              <a:defRPr/>
            </a:lvl6pPr>
            <a:lvl7pPr marL="3200400" lvl="6" indent="-228600" algn="l" rtl="0">
              <a:spcBef>
                <a:spcPts val="0"/>
              </a:spcBef>
              <a:spcAft>
                <a:spcPts val="0"/>
              </a:spcAft>
              <a:buSzPts val="1400"/>
              <a:buNone/>
              <a:defRPr/>
            </a:lvl7pPr>
            <a:lvl8pPr marL="3657600" lvl="7" indent="-228600" algn="l" rtl="0">
              <a:spcBef>
                <a:spcPts val="0"/>
              </a:spcBef>
              <a:spcAft>
                <a:spcPts val="0"/>
              </a:spcAft>
              <a:buSzPts val="1400"/>
              <a:buNone/>
              <a:defRPr/>
            </a:lvl8pPr>
            <a:lvl9pPr marL="4114800" lvl="8" indent="-228600" algn="l" rtl="0">
              <a:spcBef>
                <a:spcPts val="0"/>
              </a:spcBef>
              <a:spcAft>
                <a:spcPts val="0"/>
              </a:spcAft>
              <a:buSzPts val="1400"/>
              <a:buNone/>
              <a:defRPr/>
            </a:lvl9pPr>
          </a:lstStyle>
          <a:p>
            <a:endParaRPr/>
          </a:p>
        </p:txBody>
      </p:sp>
      <p:sp>
        <p:nvSpPr>
          <p:cNvPr id="60" name="Google Shape;60;p10"/>
          <p:cNvSpPr txBox="1">
            <a:spLocks noGrp="1"/>
          </p:cNvSpPr>
          <p:nvPr>
            <p:ph type="ftr" idx="11"/>
          </p:nvPr>
        </p:nvSpPr>
        <p:spPr>
          <a:xfrm>
            <a:off x="3108960" y="6377940"/>
            <a:ext cx="2926200" cy="342900"/>
          </a:xfrm>
          <a:prstGeom prst="rect">
            <a:avLst/>
          </a:prstGeom>
          <a:noFill/>
          <a:ln>
            <a:noFill/>
          </a:ln>
        </p:spPr>
        <p:txBody>
          <a:bodyPr spcFirstLastPara="1" wrap="square" lIns="0" tIns="0" rIns="0" bIns="0" anchor="t" anchorCtr="0">
            <a:spAutoFit/>
          </a:bodyPr>
          <a:lstStyle>
            <a:lvl1pPr lvl="0" algn="ctr"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1" name="Google Shape;61;p10"/>
          <p:cNvSpPr txBox="1">
            <a:spLocks noGrp="1"/>
          </p:cNvSpPr>
          <p:nvPr>
            <p:ph type="dt" idx="10"/>
          </p:nvPr>
        </p:nvSpPr>
        <p:spPr>
          <a:xfrm>
            <a:off x="457200" y="6377940"/>
            <a:ext cx="2103000" cy="342900"/>
          </a:xfrm>
          <a:prstGeom prst="rect">
            <a:avLst/>
          </a:prstGeom>
          <a:noFill/>
          <a:ln>
            <a:noFill/>
          </a:ln>
        </p:spPr>
        <p:txBody>
          <a:bodyPr spcFirstLastPara="1" wrap="square" lIns="0" tIns="0" rIns="0" bIns="0" anchor="t" anchorCtr="0">
            <a:spAutoFit/>
          </a:bodyPr>
          <a:lstStyle>
            <a:lvl1pPr lvl="0" algn="l" rtl="0">
              <a:spcBef>
                <a:spcPts val="0"/>
              </a:spcBef>
              <a:spcAft>
                <a:spcPts val="0"/>
              </a:spcAft>
              <a:buSzPts val="1400"/>
              <a:buNone/>
              <a:defRPr>
                <a:solidFill>
                  <a:srgbClr val="888888"/>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2" name="Google Shape;62;p10"/>
          <p:cNvSpPr txBox="1">
            <a:spLocks noGrp="1"/>
          </p:cNvSpPr>
          <p:nvPr>
            <p:ph type="sldNum" idx="12"/>
          </p:nvPr>
        </p:nvSpPr>
        <p:spPr>
          <a:xfrm>
            <a:off x="8822362" y="6588819"/>
            <a:ext cx="229200" cy="153900"/>
          </a:xfrm>
          <a:prstGeom prst="rect">
            <a:avLst/>
          </a:prstGeom>
          <a:noFill/>
          <a:ln>
            <a:noFill/>
          </a:ln>
        </p:spPr>
        <p:txBody>
          <a:bodyPr spcFirstLastPara="1" wrap="square" lIns="0" tIns="0" rIns="0" bIns="0" anchor="t" anchorCtr="0">
            <a:spAutoFit/>
          </a:bodyPr>
          <a:lstStyle>
            <a:lvl1pPr marL="38100" lvl="0" indent="0" rtl="0">
              <a:lnSpc>
                <a:spcPct val="100000"/>
              </a:lnSpc>
              <a:spcBef>
                <a:spcPts val="0"/>
              </a:spcBef>
              <a:buNone/>
              <a:defRPr sz="1000" b="0" i="0">
                <a:solidFill>
                  <a:srgbClr val="545859"/>
                </a:solidFill>
                <a:latin typeface="Arial"/>
                <a:ea typeface="Arial"/>
                <a:cs typeface="Arial"/>
                <a:sym typeface="Arial"/>
              </a:defRPr>
            </a:lvl1pPr>
            <a:lvl2pPr marL="38100" lvl="1" indent="0" rtl="0">
              <a:lnSpc>
                <a:spcPct val="100000"/>
              </a:lnSpc>
              <a:spcBef>
                <a:spcPts val="0"/>
              </a:spcBef>
              <a:buNone/>
              <a:defRPr sz="1000" b="0" i="0">
                <a:solidFill>
                  <a:srgbClr val="545859"/>
                </a:solidFill>
                <a:latin typeface="Arial"/>
                <a:ea typeface="Arial"/>
                <a:cs typeface="Arial"/>
                <a:sym typeface="Arial"/>
              </a:defRPr>
            </a:lvl2pPr>
            <a:lvl3pPr marL="38100" lvl="2" indent="0" rtl="0">
              <a:lnSpc>
                <a:spcPct val="100000"/>
              </a:lnSpc>
              <a:spcBef>
                <a:spcPts val="0"/>
              </a:spcBef>
              <a:buNone/>
              <a:defRPr sz="1000" b="0" i="0">
                <a:solidFill>
                  <a:srgbClr val="545859"/>
                </a:solidFill>
                <a:latin typeface="Arial"/>
                <a:ea typeface="Arial"/>
                <a:cs typeface="Arial"/>
                <a:sym typeface="Arial"/>
              </a:defRPr>
            </a:lvl3pPr>
            <a:lvl4pPr marL="38100" lvl="3" indent="0" rtl="0">
              <a:lnSpc>
                <a:spcPct val="100000"/>
              </a:lnSpc>
              <a:spcBef>
                <a:spcPts val="0"/>
              </a:spcBef>
              <a:buNone/>
              <a:defRPr sz="1000" b="0" i="0">
                <a:solidFill>
                  <a:srgbClr val="545859"/>
                </a:solidFill>
                <a:latin typeface="Arial"/>
                <a:ea typeface="Arial"/>
                <a:cs typeface="Arial"/>
                <a:sym typeface="Arial"/>
              </a:defRPr>
            </a:lvl4pPr>
            <a:lvl5pPr marL="38100" lvl="4" indent="0" rtl="0">
              <a:lnSpc>
                <a:spcPct val="100000"/>
              </a:lnSpc>
              <a:spcBef>
                <a:spcPts val="0"/>
              </a:spcBef>
              <a:buNone/>
              <a:defRPr sz="1000" b="0" i="0">
                <a:solidFill>
                  <a:srgbClr val="545859"/>
                </a:solidFill>
                <a:latin typeface="Arial"/>
                <a:ea typeface="Arial"/>
                <a:cs typeface="Arial"/>
                <a:sym typeface="Arial"/>
              </a:defRPr>
            </a:lvl5pPr>
            <a:lvl6pPr marL="38100" lvl="5" indent="0" rtl="0">
              <a:lnSpc>
                <a:spcPct val="100000"/>
              </a:lnSpc>
              <a:spcBef>
                <a:spcPts val="0"/>
              </a:spcBef>
              <a:buNone/>
              <a:defRPr sz="1000" b="0" i="0">
                <a:solidFill>
                  <a:srgbClr val="545859"/>
                </a:solidFill>
                <a:latin typeface="Arial"/>
                <a:ea typeface="Arial"/>
                <a:cs typeface="Arial"/>
                <a:sym typeface="Arial"/>
              </a:defRPr>
            </a:lvl6pPr>
            <a:lvl7pPr marL="38100" lvl="6" indent="0" rtl="0">
              <a:lnSpc>
                <a:spcPct val="100000"/>
              </a:lnSpc>
              <a:spcBef>
                <a:spcPts val="0"/>
              </a:spcBef>
              <a:buNone/>
              <a:defRPr sz="1000" b="0" i="0">
                <a:solidFill>
                  <a:srgbClr val="545859"/>
                </a:solidFill>
                <a:latin typeface="Arial"/>
                <a:ea typeface="Arial"/>
                <a:cs typeface="Arial"/>
                <a:sym typeface="Arial"/>
              </a:defRPr>
            </a:lvl7pPr>
            <a:lvl8pPr marL="38100" lvl="7" indent="0" rtl="0">
              <a:lnSpc>
                <a:spcPct val="100000"/>
              </a:lnSpc>
              <a:spcBef>
                <a:spcPts val="0"/>
              </a:spcBef>
              <a:buNone/>
              <a:defRPr sz="1000" b="0" i="0">
                <a:solidFill>
                  <a:srgbClr val="545859"/>
                </a:solidFill>
                <a:latin typeface="Arial"/>
                <a:ea typeface="Arial"/>
                <a:cs typeface="Arial"/>
                <a:sym typeface="Arial"/>
              </a:defRPr>
            </a:lvl8pPr>
            <a:lvl9pPr marL="38100" lvl="8" indent="0" rtl="0">
              <a:lnSpc>
                <a:spcPct val="100000"/>
              </a:lnSpc>
              <a:spcBef>
                <a:spcPts val="0"/>
              </a:spcBef>
              <a:buNone/>
              <a:defRPr sz="1000" b="0" i="0">
                <a:solidFill>
                  <a:srgbClr val="545859"/>
                </a:solidFill>
                <a:latin typeface="Arial"/>
                <a:ea typeface="Arial"/>
                <a:cs typeface="Arial"/>
                <a:sym typeface="Arial"/>
              </a:defRPr>
            </a:lvl9pPr>
          </a:lstStyle>
          <a:p>
            <a:pPr marL="3810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1780129" y="-426963"/>
            <a:ext cx="5774464" cy="319168"/>
            <a:chOff x="2530406" y="-395702"/>
            <a:chExt cx="5774464" cy="319168"/>
          </a:xfrm>
        </p:grpSpPr>
        <p:grpSp>
          <p:nvGrpSpPr>
            <p:cNvPr id="11" name="Google Shape;11;p1"/>
            <p:cNvGrpSpPr/>
            <p:nvPr/>
          </p:nvGrpSpPr>
          <p:grpSpPr>
            <a:xfrm>
              <a:off x="2530406" y="-395702"/>
              <a:ext cx="4958336" cy="319168"/>
              <a:chOff x="3023218" y="-522424"/>
              <a:chExt cx="6014478" cy="260354"/>
            </a:xfrm>
          </p:grpSpPr>
          <p:sp>
            <p:nvSpPr>
              <p:cNvPr id="12" name="Google Shape;12;p1"/>
              <p:cNvSpPr/>
              <p:nvPr/>
            </p:nvSpPr>
            <p:spPr>
              <a:xfrm flipH="1">
                <a:off x="3023218" y="-522424"/>
                <a:ext cx="998100" cy="242400"/>
              </a:xfrm>
              <a:prstGeom prst="rect">
                <a:avLst/>
              </a:prstGeom>
              <a:solidFill>
                <a:srgbClr val="00AFD7"/>
              </a:solidFill>
              <a:ln>
                <a:noFill/>
              </a:ln>
            </p:spPr>
            <p:txBody>
              <a:bodyPr spcFirstLastPara="1" wrap="square" lIns="103275" tIns="51625" rIns="103275" bIns="51625" anchor="ctr" anchorCtr="0">
                <a:noAutofit/>
              </a:bodyPr>
              <a:lstStyle/>
              <a:p>
                <a:pPr marL="0" marR="0" lvl="0" indent="0" algn="l" rtl="0">
                  <a:lnSpc>
                    <a:spcPct val="100000"/>
                  </a:lnSpc>
                  <a:spcBef>
                    <a:spcPts val="0"/>
                  </a:spcBef>
                  <a:spcAft>
                    <a:spcPts val="0"/>
                  </a:spcAft>
                  <a:buClr>
                    <a:srgbClr val="000000"/>
                  </a:buClr>
                  <a:buSzPts val="818"/>
                  <a:buFont typeface="Arial"/>
                  <a:buNone/>
                </a:pPr>
                <a:r>
                  <a:rPr lang="en-US" sz="818" b="0" i="0" u="none" strike="noStrike" cap="none">
                    <a:solidFill>
                      <a:srgbClr val="FFFFFF"/>
                    </a:solidFill>
                    <a:latin typeface="Arial"/>
                    <a:ea typeface="Arial"/>
                    <a:cs typeface="Arial"/>
                    <a:sym typeface="Arial"/>
                  </a:rPr>
                  <a:t>0, 175, 215</a:t>
                </a:r>
                <a:endParaRPr sz="1400" b="0" i="0" u="none" strike="noStrike" cap="none">
                  <a:solidFill>
                    <a:srgbClr val="000000"/>
                  </a:solidFill>
                  <a:latin typeface="Arial"/>
                  <a:ea typeface="Arial"/>
                  <a:cs typeface="Arial"/>
                  <a:sym typeface="Arial"/>
                </a:endParaRPr>
              </a:p>
            </p:txBody>
          </p:sp>
          <p:sp>
            <p:nvSpPr>
              <p:cNvPr id="13" name="Google Shape;13;p1"/>
              <p:cNvSpPr/>
              <p:nvPr/>
            </p:nvSpPr>
            <p:spPr>
              <a:xfrm flipH="1">
                <a:off x="4291585" y="-516715"/>
                <a:ext cx="998100" cy="242400"/>
              </a:xfrm>
              <a:prstGeom prst="rect">
                <a:avLst/>
              </a:prstGeom>
              <a:solidFill>
                <a:schemeClr val="accent3"/>
              </a:solidFill>
              <a:ln>
                <a:noFill/>
              </a:ln>
            </p:spPr>
            <p:txBody>
              <a:bodyPr spcFirstLastPara="1" wrap="square" lIns="103275" tIns="51625" rIns="103275" bIns="51625" anchor="ctr" anchorCtr="0">
                <a:noAutofit/>
              </a:bodyPr>
              <a:lstStyle/>
              <a:p>
                <a:pPr marL="0" marR="0" lvl="0" indent="0" algn="l" rtl="0">
                  <a:lnSpc>
                    <a:spcPct val="100000"/>
                  </a:lnSpc>
                  <a:spcBef>
                    <a:spcPts val="0"/>
                  </a:spcBef>
                  <a:spcAft>
                    <a:spcPts val="0"/>
                  </a:spcAft>
                  <a:buClr>
                    <a:srgbClr val="000000"/>
                  </a:buClr>
                  <a:buSzPts val="818"/>
                  <a:buFont typeface="Arial"/>
                  <a:buNone/>
                </a:pPr>
                <a:r>
                  <a:rPr lang="en-US" sz="818" b="0" i="0" u="none" strike="noStrike" cap="none">
                    <a:solidFill>
                      <a:schemeClr val="dk1"/>
                    </a:solidFill>
                    <a:latin typeface="Arial"/>
                    <a:ea typeface="Arial"/>
                    <a:cs typeface="Arial"/>
                    <a:sym typeface="Arial"/>
                  </a:rPr>
                  <a:t>208, 223,0</a:t>
                </a:r>
                <a:endParaRPr sz="1400" b="0" i="0" u="none" strike="noStrike" cap="none">
                  <a:solidFill>
                    <a:srgbClr val="000000"/>
                  </a:solidFill>
                  <a:latin typeface="Arial"/>
                  <a:ea typeface="Arial"/>
                  <a:cs typeface="Arial"/>
                  <a:sym typeface="Arial"/>
                </a:endParaRPr>
              </a:p>
            </p:txBody>
          </p:sp>
          <p:sp>
            <p:nvSpPr>
              <p:cNvPr id="14" name="Google Shape;14;p1"/>
              <p:cNvSpPr/>
              <p:nvPr/>
            </p:nvSpPr>
            <p:spPr>
              <a:xfrm flipH="1">
                <a:off x="6828316" y="-504470"/>
                <a:ext cx="998100" cy="242400"/>
              </a:xfrm>
              <a:prstGeom prst="rect">
                <a:avLst/>
              </a:prstGeom>
              <a:solidFill>
                <a:srgbClr val="54585A"/>
              </a:solidFill>
              <a:ln>
                <a:noFill/>
              </a:ln>
            </p:spPr>
            <p:txBody>
              <a:bodyPr spcFirstLastPara="1" wrap="square" lIns="103275" tIns="51625" rIns="103275" bIns="51625" anchor="ctr" anchorCtr="0">
                <a:noAutofit/>
              </a:bodyPr>
              <a:lstStyle/>
              <a:p>
                <a:pPr marL="0" marR="0" lvl="0" indent="0" algn="l" rtl="0">
                  <a:lnSpc>
                    <a:spcPct val="100000"/>
                  </a:lnSpc>
                  <a:spcBef>
                    <a:spcPts val="0"/>
                  </a:spcBef>
                  <a:spcAft>
                    <a:spcPts val="0"/>
                  </a:spcAft>
                  <a:buClr>
                    <a:srgbClr val="000000"/>
                  </a:buClr>
                  <a:buSzPts val="750"/>
                  <a:buFont typeface="Arial"/>
                  <a:buNone/>
                </a:pPr>
                <a:r>
                  <a:rPr lang="en-US" sz="750" b="0" i="0" u="none" strike="noStrike" cap="none">
                    <a:solidFill>
                      <a:srgbClr val="FFFFFF"/>
                    </a:solidFill>
                    <a:latin typeface="Arial"/>
                    <a:ea typeface="Arial"/>
                    <a:cs typeface="Arial"/>
                    <a:sym typeface="Arial"/>
                  </a:rPr>
                  <a:t>84,88,90</a:t>
                </a:r>
                <a:endParaRPr sz="1400" b="0" i="0" u="none" strike="noStrike" cap="none">
                  <a:solidFill>
                    <a:srgbClr val="000000"/>
                  </a:solidFill>
                  <a:latin typeface="Arial"/>
                  <a:ea typeface="Arial"/>
                  <a:cs typeface="Arial"/>
                  <a:sym typeface="Arial"/>
                </a:endParaRPr>
              </a:p>
            </p:txBody>
          </p:sp>
          <p:sp>
            <p:nvSpPr>
              <p:cNvPr id="15" name="Google Shape;15;p1"/>
              <p:cNvSpPr/>
              <p:nvPr/>
            </p:nvSpPr>
            <p:spPr>
              <a:xfrm flipH="1">
                <a:off x="5559950" y="-504470"/>
                <a:ext cx="998100" cy="242400"/>
              </a:xfrm>
              <a:prstGeom prst="rect">
                <a:avLst/>
              </a:prstGeom>
              <a:solidFill>
                <a:srgbClr val="003C71"/>
              </a:solidFill>
              <a:ln>
                <a:noFill/>
              </a:ln>
            </p:spPr>
            <p:txBody>
              <a:bodyPr spcFirstLastPara="1" wrap="square" lIns="103275" tIns="51625" rIns="103275" bIns="51625" anchor="ctr" anchorCtr="0">
                <a:noAutofit/>
              </a:bodyPr>
              <a:lstStyle/>
              <a:p>
                <a:pPr marL="0" marR="0" lvl="0" indent="0" algn="l" rtl="0">
                  <a:lnSpc>
                    <a:spcPct val="100000"/>
                  </a:lnSpc>
                  <a:spcBef>
                    <a:spcPts val="0"/>
                  </a:spcBef>
                  <a:spcAft>
                    <a:spcPts val="0"/>
                  </a:spcAft>
                  <a:buClr>
                    <a:srgbClr val="000000"/>
                  </a:buClr>
                  <a:buSzPts val="750"/>
                  <a:buFont typeface="Arial"/>
                  <a:buNone/>
                </a:pPr>
                <a:r>
                  <a:rPr lang="en-US" sz="750" b="0" i="0" u="none" strike="noStrike" cap="none">
                    <a:solidFill>
                      <a:srgbClr val="FFFFFF"/>
                    </a:solidFill>
                    <a:latin typeface="Arial"/>
                    <a:ea typeface="Arial"/>
                    <a:cs typeface="Arial"/>
                    <a:sym typeface="Arial"/>
                  </a:rPr>
                  <a:t>0, 60, 113</a:t>
                </a:r>
                <a:endParaRPr sz="1400" b="0" i="0" u="none" strike="noStrike" cap="none">
                  <a:solidFill>
                    <a:srgbClr val="000000"/>
                  </a:solidFill>
                  <a:latin typeface="Arial"/>
                  <a:ea typeface="Arial"/>
                  <a:cs typeface="Arial"/>
                  <a:sym typeface="Arial"/>
                </a:endParaRPr>
              </a:p>
            </p:txBody>
          </p:sp>
          <p:sp>
            <p:nvSpPr>
              <p:cNvPr id="16" name="Google Shape;16;p1"/>
              <p:cNvSpPr/>
              <p:nvPr/>
            </p:nvSpPr>
            <p:spPr>
              <a:xfrm flipH="1">
                <a:off x="8039596" y="-511220"/>
                <a:ext cx="998100" cy="242400"/>
              </a:xfrm>
              <a:prstGeom prst="rect">
                <a:avLst/>
              </a:prstGeom>
              <a:solidFill>
                <a:srgbClr val="A2AAAD"/>
              </a:solidFill>
              <a:ln>
                <a:noFill/>
              </a:ln>
            </p:spPr>
            <p:txBody>
              <a:bodyPr spcFirstLastPara="1" wrap="square" lIns="103275" tIns="51625" rIns="103275" bIns="51625" anchor="ctr" anchorCtr="0">
                <a:noAutofit/>
              </a:bodyPr>
              <a:lstStyle/>
              <a:p>
                <a:pPr marL="0" marR="0" lvl="0" indent="0" algn="l" rtl="0">
                  <a:lnSpc>
                    <a:spcPct val="100000"/>
                  </a:lnSpc>
                  <a:spcBef>
                    <a:spcPts val="0"/>
                  </a:spcBef>
                  <a:spcAft>
                    <a:spcPts val="0"/>
                  </a:spcAft>
                  <a:buClr>
                    <a:srgbClr val="000000"/>
                  </a:buClr>
                  <a:buSzPts val="750"/>
                  <a:buFont typeface="Arial"/>
                  <a:buNone/>
                </a:pPr>
                <a:r>
                  <a:rPr lang="en-US" sz="750" b="0" i="0" u="none" strike="noStrike" cap="none">
                    <a:solidFill>
                      <a:srgbClr val="FFFFFF"/>
                    </a:solidFill>
                    <a:latin typeface="Arial"/>
                    <a:ea typeface="Arial"/>
                    <a:cs typeface="Arial"/>
                    <a:sym typeface="Arial"/>
                  </a:rPr>
                  <a:t>162, 170, 173</a:t>
                </a:r>
                <a:endParaRPr sz="1400" b="0" i="0" u="none" strike="noStrike" cap="none">
                  <a:solidFill>
                    <a:srgbClr val="000000"/>
                  </a:solidFill>
                  <a:latin typeface="Arial"/>
                  <a:ea typeface="Arial"/>
                  <a:cs typeface="Arial"/>
                  <a:sym typeface="Arial"/>
                </a:endParaRPr>
              </a:p>
            </p:txBody>
          </p:sp>
        </p:grpSp>
        <p:sp>
          <p:nvSpPr>
            <p:cNvPr id="17" name="Google Shape;17;p1"/>
            <p:cNvSpPr/>
            <p:nvPr/>
          </p:nvSpPr>
          <p:spPr>
            <a:xfrm flipH="1">
              <a:off x="7664670" y="-395451"/>
              <a:ext cx="640200" cy="310500"/>
            </a:xfrm>
            <a:prstGeom prst="rect">
              <a:avLst/>
            </a:prstGeom>
            <a:solidFill>
              <a:schemeClr val="dk1"/>
            </a:solidFill>
            <a:ln>
              <a:noFill/>
            </a:ln>
          </p:spPr>
          <p:txBody>
            <a:bodyPr spcFirstLastPara="1" wrap="square" lIns="103275" tIns="51625" rIns="103275" bIns="51625" anchor="ctr" anchorCtr="0">
              <a:noAutofit/>
            </a:bodyPr>
            <a:lstStyle/>
            <a:p>
              <a:pPr marL="0" marR="0" lvl="0" indent="0" algn="l" rtl="0">
                <a:lnSpc>
                  <a:spcPct val="100000"/>
                </a:lnSpc>
                <a:spcBef>
                  <a:spcPts val="0"/>
                </a:spcBef>
                <a:spcAft>
                  <a:spcPts val="0"/>
                </a:spcAft>
                <a:buClr>
                  <a:srgbClr val="000000"/>
                </a:buClr>
                <a:buSzPts val="750"/>
                <a:buFont typeface="Arial"/>
                <a:buNone/>
              </a:pPr>
              <a:r>
                <a:rPr lang="en-US" sz="750" b="0" i="0" u="none" strike="noStrike" cap="none">
                  <a:solidFill>
                    <a:srgbClr val="FFFFFF"/>
                  </a:solidFill>
                  <a:latin typeface="Arial"/>
                  <a:ea typeface="Arial"/>
                  <a:cs typeface="Arial"/>
                  <a:sym typeface="Arial"/>
                </a:rPr>
                <a:t>FONT: AVENIR</a:t>
              </a:r>
              <a:endParaRPr sz="1400" b="0" i="0" u="none" strike="noStrike" cap="none">
                <a:solidFill>
                  <a:srgbClr val="000000"/>
                </a:solidFill>
                <a:latin typeface="Arial"/>
                <a:ea typeface="Arial"/>
                <a:cs typeface="Arial"/>
                <a:sym typeface="Arial"/>
              </a:endParaRPr>
            </a:p>
          </p:txBody>
        </p:sp>
      </p:grpSp>
      <p:sp>
        <p:nvSpPr>
          <p:cNvPr id="18" name="Google Shape;18;p1"/>
          <p:cNvSpPr txBox="1">
            <a:spLocks noGrp="1"/>
          </p:cNvSpPr>
          <p:nvPr>
            <p:ph type="sldNum" idx="12"/>
          </p:nvPr>
        </p:nvSpPr>
        <p:spPr>
          <a:xfrm>
            <a:off x="8556784" y="6333134"/>
            <a:ext cx="548700" cy="525000"/>
          </a:xfrm>
          <a:prstGeom prst="rect">
            <a:avLst/>
          </a:prstGeom>
          <a:noFill/>
          <a:ln>
            <a:noFill/>
          </a:ln>
        </p:spPr>
        <p:txBody>
          <a:bodyPr spcFirstLastPara="1" wrap="square" lIns="91425" tIns="91425" rIns="91425" bIns="91425" anchor="t" anchorCtr="0">
            <a:noAutofit/>
          </a:bodyPr>
          <a:lstStyle>
            <a:lvl1pPr lvl="0" algn="r">
              <a:buNone/>
              <a:defRPr sz="1300">
                <a:solidFill>
                  <a:schemeClr val="tx1"/>
                </a:solidFill>
              </a:defRPr>
            </a:lvl1pPr>
            <a:lvl2pPr lvl="1" algn="r">
              <a:buNone/>
              <a:defRPr sz="1300">
                <a:solidFill>
                  <a:schemeClr val="tx1"/>
                </a:solidFill>
              </a:defRPr>
            </a:lvl2pPr>
            <a:lvl3pPr lvl="2" algn="r">
              <a:buNone/>
              <a:defRPr sz="1300">
                <a:solidFill>
                  <a:schemeClr val="tx1"/>
                </a:solidFill>
              </a:defRPr>
            </a:lvl3pPr>
            <a:lvl4pPr lvl="3" algn="r">
              <a:buNone/>
              <a:defRPr sz="1300">
                <a:solidFill>
                  <a:schemeClr val="tx1"/>
                </a:solidFill>
              </a:defRPr>
            </a:lvl4pPr>
            <a:lvl5pPr lvl="4" algn="r">
              <a:buNone/>
              <a:defRPr sz="1300">
                <a:solidFill>
                  <a:schemeClr val="tx1"/>
                </a:solidFill>
              </a:defRPr>
            </a:lvl5pPr>
            <a:lvl6pPr lvl="5" algn="r">
              <a:buNone/>
              <a:defRPr sz="1300">
                <a:solidFill>
                  <a:schemeClr val="tx1"/>
                </a:solidFill>
              </a:defRPr>
            </a:lvl6pPr>
            <a:lvl7pPr lvl="6" algn="r">
              <a:buNone/>
              <a:defRPr sz="1300">
                <a:solidFill>
                  <a:schemeClr val="tx1"/>
                </a:solidFill>
              </a:defRPr>
            </a:lvl7pPr>
            <a:lvl8pPr lvl="7" algn="r">
              <a:buNone/>
              <a:defRPr sz="1300">
                <a:solidFill>
                  <a:schemeClr val="tx1"/>
                </a:solidFill>
              </a:defRPr>
            </a:lvl8pPr>
            <a:lvl9pPr lvl="8" algn="r">
              <a:buNone/>
              <a:defRPr sz="1300">
                <a:solidFill>
                  <a:schemeClr val="tx1"/>
                </a:solidFil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mailto:andrea.bryant@cms.k12.nc"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3"/>
          <p:cNvSpPr txBox="1">
            <a:spLocks noGrp="1"/>
          </p:cNvSpPr>
          <p:nvPr>
            <p:ph type="title"/>
          </p:nvPr>
        </p:nvSpPr>
        <p:spPr>
          <a:xfrm>
            <a:off x="678275" y="210550"/>
            <a:ext cx="7982400" cy="640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pic>
        <p:nvPicPr>
          <p:cNvPr id="201" name="Google Shape;201;p33"/>
          <p:cNvPicPr preferRelativeResize="0"/>
          <p:nvPr/>
        </p:nvPicPr>
        <p:blipFill rotWithShape="1">
          <a:blip r:embed="rId3">
            <a:alphaModFix/>
          </a:blip>
          <a:srcRect/>
          <a:stretch/>
        </p:blipFill>
        <p:spPr>
          <a:xfrm>
            <a:off x="0" y="0"/>
            <a:ext cx="9144003" cy="6858000"/>
          </a:xfrm>
          <a:prstGeom prst="rect">
            <a:avLst/>
          </a:prstGeom>
          <a:noFill/>
          <a:ln>
            <a:noFill/>
          </a:ln>
        </p:spPr>
      </p:pic>
      <p:pic>
        <p:nvPicPr>
          <p:cNvPr id="202" name="Google Shape;202;p33"/>
          <p:cNvPicPr preferRelativeResize="0"/>
          <p:nvPr/>
        </p:nvPicPr>
        <p:blipFill>
          <a:blip r:embed="rId4">
            <a:alphaModFix/>
          </a:blip>
          <a:stretch>
            <a:fillRect/>
          </a:stretch>
        </p:blipFill>
        <p:spPr>
          <a:xfrm>
            <a:off x="81425" y="0"/>
            <a:ext cx="9407048" cy="6858002"/>
          </a:xfrm>
          <a:prstGeom prst="rect">
            <a:avLst/>
          </a:prstGeom>
          <a:noFill/>
          <a:ln>
            <a:noFill/>
          </a:ln>
        </p:spPr>
      </p:pic>
      <p:sp>
        <p:nvSpPr>
          <p:cNvPr id="203" name="Google Shape;203;p33"/>
          <p:cNvSpPr txBox="1"/>
          <p:nvPr/>
        </p:nvSpPr>
        <p:spPr>
          <a:xfrm>
            <a:off x="2079400" y="3389000"/>
            <a:ext cx="5448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04" name="Google Shape;204;p33"/>
          <p:cNvSpPr txBox="1"/>
          <p:nvPr/>
        </p:nvSpPr>
        <p:spPr>
          <a:xfrm>
            <a:off x="292500" y="3952050"/>
            <a:ext cx="8559000" cy="923400"/>
          </a:xfrm>
          <a:prstGeom prst="rect">
            <a:avLst/>
          </a:prstGeom>
          <a:noFill/>
          <a:ln>
            <a:noFill/>
          </a:ln>
        </p:spPr>
        <p:txBody>
          <a:bodyPr spcFirstLastPara="1" wrap="square" lIns="91425" tIns="91425" rIns="91425" bIns="91425" anchor="t" anchorCtr="0">
            <a:spAutoFit/>
          </a:bodyPr>
          <a:lstStyle/>
          <a:p>
            <a:pPr marL="0" lvl="0" indent="0" algn="ctr" rtl="0">
              <a:lnSpc>
                <a:spcPct val="113958"/>
              </a:lnSpc>
              <a:spcBef>
                <a:spcPts val="0"/>
              </a:spcBef>
              <a:spcAft>
                <a:spcPts val="0"/>
              </a:spcAft>
              <a:buNone/>
            </a:pPr>
            <a:r>
              <a:rPr lang="en-US" sz="4800" b="1">
                <a:solidFill>
                  <a:schemeClr val="lt1"/>
                </a:solidFill>
                <a:latin typeface="Avenir"/>
                <a:ea typeface="Avenir"/>
                <a:cs typeface="Avenir"/>
                <a:sym typeface="Avenir"/>
              </a:rPr>
              <a:t>Mallard Creek Elementary</a:t>
            </a:r>
            <a:endParaRPr sz="3600" b="1">
              <a:solidFill>
                <a:schemeClr val="lt1"/>
              </a:solidFill>
              <a:latin typeface="Montserrat"/>
              <a:ea typeface="Montserrat"/>
              <a:cs typeface="Montserrat"/>
              <a:sym typeface="Montserrat"/>
            </a:endParaRPr>
          </a:p>
        </p:txBody>
      </p:sp>
      <p:sp>
        <p:nvSpPr>
          <p:cNvPr id="205" name="Google Shape;205;p33"/>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1</a:t>
            </a:fld>
            <a:endParaRPr/>
          </a:p>
        </p:txBody>
      </p:sp>
      <p:sp>
        <p:nvSpPr>
          <p:cNvPr id="206" name="Google Shape;206;p33"/>
          <p:cNvSpPr txBox="1"/>
          <p:nvPr/>
        </p:nvSpPr>
        <p:spPr>
          <a:xfrm>
            <a:off x="344475" y="306900"/>
            <a:ext cx="6162900" cy="155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33"/>
          <p:cNvSpPr txBox="1"/>
          <p:nvPr/>
        </p:nvSpPr>
        <p:spPr>
          <a:xfrm>
            <a:off x="494775" y="736000"/>
            <a:ext cx="8559000" cy="1825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US" sz="3300">
                <a:solidFill>
                  <a:schemeClr val="lt1"/>
                </a:solidFill>
                <a:latin typeface="Avenir"/>
                <a:ea typeface="Avenir"/>
                <a:cs typeface="Avenir"/>
                <a:sym typeface="Avenir"/>
              </a:rPr>
              <a:t>Welcome to the </a:t>
            </a:r>
            <a:br>
              <a:rPr lang="en-US" sz="3300">
                <a:solidFill>
                  <a:schemeClr val="lt1"/>
                </a:solidFill>
                <a:latin typeface="Avenir"/>
                <a:ea typeface="Avenir"/>
                <a:cs typeface="Avenir"/>
                <a:sym typeface="Avenir"/>
              </a:rPr>
            </a:br>
            <a:r>
              <a:rPr lang="en-US" sz="3300">
                <a:solidFill>
                  <a:schemeClr val="lt1"/>
                </a:solidFill>
                <a:latin typeface="Avenir"/>
                <a:ea typeface="Avenir"/>
                <a:cs typeface="Avenir"/>
                <a:sym typeface="Avenir"/>
              </a:rPr>
              <a:t>Title I Annual Meeting for Parents &amp; Families</a:t>
            </a:r>
            <a:br>
              <a:rPr lang="en-US" sz="3300">
                <a:solidFill>
                  <a:schemeClr val="lt1"/>
                </a:solidFill>
                <a:latin typeface="Avenir"/>
                <a:ea typeface="Avenir"/>
                <a:cs typeface="Avenir"/>
                <a:sym typeface="Avenir"/>
              </a:rPr>
            </a:br>
            <a:r>
              <a:rPr lang="en-US" sz="3300">
                <a:solidFill>
                  <a:schemeClr val="lt1"/>
                </a:solidFill>
                <a:latin typeface="Avenir"/>
                <a:ea typeface="Avenir"/>
                <a:cs typeface="Avenir"/>
                <a:sym typeface="Avenir"/>
              </a:rPr>
              <a:t>2023 - 2024</a:t>
            </a:r>
            <a:endParaRPr sz="3300">
              <a:solidFill>
                <a:schemeClr val="lt1"/>
              </a:solidFill>
              <a:latin typeface="Avenir"/>
              <a:ea typeface="Avenir"/>
              <a:cs typeface="Avenir"/>
              <a:sym typeface="Avenir"/>
            </a:endParaRPr>
          </a:p>
          <a:p>
            <a:pPr marL="0" lvl="0" indent="0" algn="just" rtl="0">
              <a:lnSpc>
                <a:spcPct val="113958"/>
              </a:lnSpc>
              <a:spcBef>
                <a:spcPts val="0"/>
              </a:spcBef>
              <a:spcAft>
                <a:spcPts val="0"/>
              </a:spcAft>
              <a:buClr>
                <a:schemeClr val="dk1"/>
              </a:buClr>
              <a:buSzPts val="1100"/>
              <a:buFont typeface="Arial"/>
              <a:buNone/>
            </a:pPr>
            <a:endParaRPr sz="4500" b="1">
              <a:solidFill>
                <a:schemeClr val="lt1"/>
              </a:solidFill>
              <a:latin typeface="Avenir"/>
              <a:ea typeface="Avenir"/>
              <a:cs typeface="Avenir"/>
              <a:sym typeface="Aveni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2"/>
          <p:cNvSpPr txBox="1">
            <a:spLocks noGrp="1"/>
          </p:cNvSpPr>
          <p:nvPr>
            <p:ph type="title"/>
          </p:nvPr>
        </p:nvSpPr>
        <p:spPr>
          <a:xfrm>
            <a:off x="687150" y="210550"/>
            <a:ext cx="7973400" cy="54996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rgbClr val="5B595A"/>
              </a:buClr>
              <a:buFont typeface="Arial"/>
              <a:buNone/>
            </a:pPr>
            <a:r>
              <a:rPr lang="en-US" sz="3000">
                <a:solidFill>
                  <a:schemeClr val="dk1"/>
                </a:solidFill>
              </a:rPr>
              <a:t>What is the CMS </a:t>
            </a:r>
            <a:br>
              <a:rPr lang="en-US" sz="3000">
                <a:solidFill>
                  <a:schemeClr val="dk1"/>
                </a:solidFill>
              </a:rPr>
            </a:br>
            <a:r>
              <a:rPr lang="en-US" sz="3000">
                <a:solidFill>
                  <a:schemeClr val="dk1"/>
                </a:solidFill>
              </a:rPr>
              <a:t>Parent and Family Engagement Policy?</a:t>
            </a:r>
            <a:endParaRPr sz="3000">
              <a:solidFill>
                <a:schemeClr val="dk1"/>
              </a:solidFill>
            </a:endParaRPr>
          </a:p>
          <a:p>
            <a:pPr marL="342900" lvl="0" indent="-330200" algn="l" rtl="0">
              <a:lnSpc>
                <a:spcPct val="100000"/>
              </a:lnSpc>
              <a:spcBef>
                <a:spcPts val="0"/>
              </a:spcBef>
              <a:spcAft>
                <a:spcPts val="0"/>
              </a:spcAft>
              <a:buClr>
                <a:schemeClr val="dk1"/>
              </a:buClr>
              <a:buSzPct val="100000"/>
              <a:buFont typeface="Avenir"/>
              <a:buChar char="●"/>
            </a:pPr>
            <a:r>
              <a:rPr lang="en-US" sz="2000" b="0">
                <a:solidFill>
                  <a:schemeClr val="dk1"/>
                </a:solidFill>
              </a:rPr>
              <a:t>This policy addresses how the district or LEA will implement the parent and family engagement requirements of the </a:t>
            </a:r>
            <a:r>
              <a:rPr lang="en-US" sz="2000" b="0" i="1">
                <a:solidFill>
                  <a:schemeClr val="dk1"/>
                </a:solidFill>
              </a:rPr>
              <a:t>Every Student Succeeds Act (ESSA).  </a:t>
            </a:r>
            <a:r>
              <a:rPr lang="en-US" sz="2000" b="0">
                <a:solidFill>
                  <a:schemeClr val="dk1"/>
                </a:solidFill>
              </a:rPr>
              <a:t>It includes the following:</a:t>
            </a:r>
            <a:endParaRPr sz="1400" b="0">
              <a:solidFill>
                <a:schemeClr val="dk1"/>
              </a:solidFill>
            </a:endParaRPr>
          </a:p>
          <a:p>
            <a:pPr marL="342900" lvl="0" indent="0" algn="l" rtl="0">
              <a:lnSpc>
                <a:spcPct val="100000"/>
              </a:lnSpc>
              <a:spcBef>
                <a:spcPts val="400"/>
              </a:spcBef>
              <a:spcAft>
                <a:spcPts val="0"/>
              </a:spcAft>
              <a:buClr>
                <a:schemeClr val="dk1"/>
              </a:buClr>
              <a:buSzPct val="55000"/>
              <a:buFont typeface="Arial"/>
              <a:buNone/>
            </a:pPr>
            <a:endParaRPr sz="2000" b="0" i="1">
              <a:solidFill>
                <a:schemeClr val="dk1"/>
              </a:solidFill>
            </a:endParaRPr>
          </a:p>
          <a:p>
            <a:pPr marL="742950" lvl="1" indent="-273050" algn="l" rtl="0">
              <a:spcBef>
                <a:spcPts val="400"/>
              </a:spcBef>
              <a:spcAft>
                <a:spcPts val="0"/>
              </a:spcAft>
              <a:buClr>
                <a:schemeClr val="dk1"/>
              </a:buClr>
              <a:buSzPct val="100000"/>
              <a:buFont typeface="Avenir"/>
              <a:buChar char="○"/>
            </a:pPr>
            <a:r>
              <a:rPr lang="en-US" sz="2000">
                <a:solidFill>
                  <a:schemeClr val="dk1"/>
                </a:solidFill>
                <a:latin typeface="Avenir"/>
                <a:ea typeface="Avenir"/>
                <a:cs typeface="Avenir"/>
                <a:sym typeface="Avenir"/>
              </a:rPr>
              <a:t>The district’s expectations for parents</a:t>
            </a:r>
            <a:endParaRPr>
              <a:solidFill>
                <a:schemeClr val="dk1"/>
              </a:solidFill>
              <a:latin typeface="Avenir"/>
              <a:ea typeface="Avenir"/>
              <a:cs typeface="Avenir"/>
              <a:sym typeface="Avenir"/>
            </a:endParaRPr>
          </a:p>
          <a:p>
            <a:pPr marL="742950" lvl="1" indent="-273050" algn="l" rtl="0">
              <a:spcBef>
                <a:spcPts val="0"/>
              </a:spcBef>
              <a:spcAft>
                <a:spcPts val="0"/>
              </a:spcAft>
              <a:buClr>
                <a:schemeClr val="dk1"/>
              </a:buClr>
              <a:buSzPct val="100000"/>
              <a:buFont typeface="Avenir"/>
              <a:buChar char="○"/>
            </a:pPr>
            <a:r>
              <a:rPr lang="en-US" sz="2000">
                <a:solidFill>
                  <a:schemeClr val="dk1"/>
                </a:solidFill>
                <a:latin typeface="Avenir"/>
                <a:ea typeface="Avenir"/>
                <a:cs typeface="Avenir"/>
                <a:sym typeface="Avenir"/>
              </a:rPr>
              <a:t>How CMS will engage parents in decision-making</a:t>
            </a:r>
            <a:endParaRPr>
              <a:solidFill>
                <a:schemeClr val="dk1"/>
              </a:solidFill>
              <a:latin typeface="Avenir"/>
              <a:ea typeface="Avenir"/>
              <a:cs typeface="Avenir"/>
              <a:sym typeface="Avenir"/>
            </a:endParaRPr>
          </a:p>
          <a:p>
            <a:pPr marL="742950" lvl="1" indent="-273050" algn="l" rtl="0">
              <a:spcBef>
                <a:spcPts val="0"/>
              </a:spcBef>
              <a:spcAft>
                <a:spcPts val="0"/>
              </a:spcAft>
              <a:buClr>
                <a:schemeClr val="dk1"/>
              </a:buClr>
              <a:buSzPct val="100000"/>
              <a:buFont typeface="Avenir"/>
              <a:buChar char="○"/>
            </a:pPr>
            <a:r>
              <a:rPr lang="en-US" sz="2000">
                <a:solidFill>
                  <a:schemeClr val="dk1"/>
                </a:solidFill>
                <a:latin typeface="Avenir"/>
                <a:ea typeface="Avenir"/>
                <a:cs typeface="Avenir"/>
                <a:sym typeface="Avenir"/>
              </a:rPr>
              <a:t>How the district will work to build the schools’ and parents’ capacities in the implementation of effective parent and family engagement activities to improve student academic achievement</a:t>
            </a:r>
            <a:endParaRPr>
              <a:solidFill>
                <a:schemeClr val="dk1"/>
              </a:solidFill>
              <a:latin typeface="Avenir"/>
              <a:ea typeface="Avenir"/>
              <a:cs typeface="Avenir"/>
              <a:sym typeface="Avenir"/>
            </a:endParaRPr>
          </a:p>
          <a:p>
            <a:pPr marL="742950" lvl="0" indent="0" algn="l" rtl="0">
              <a:lnSpc>
                <a:spcPct val="100000"/>
              </a:lnSpc>
              <a:spcBef>
                <a:spcPts val="400"/>
              </a:spcBef>
              <a:spcAft>
                <a:spcPts val="0"/>
              </a:spcAft>
              <a:buClr>
                <a:schemeClr val="dk1"/>
              </a:buClr>
              <a:buSzPct val="55000"/>
              <a:buFont typeface="Arial"/>
              <a:buNone/>
            </a:pPr>
            <a:endParaRPr sz="2000" b="0">
              <a:solidFill>
                <a:schemeClr val="dk1"/>
              </a:solidFill>
            </a:endParaRPr>
          </a:p>
          <a:p>
            <a:pPr marL="342900" lvl="0" indent="-330200" algn="l" rtl="0">
              <a:lnSpc>
                <a:spcPct val="100000"/>
              </a:lnSpc>
              <a:spcBef>
                <a:spcPts val="400"/>
              </a:spcBef>
              <a:spcAft>
                <a:spcPts val="0"/>
              </a:spcAft>
              <a:buClr>
                <a:schemeClr val="dk1"/>
              </a:buClr>
              <a:buSzPct val="100000"/>
              <a:buFont typeface="Avenir"/>
              <a:buChar char="●"/>
            </a:pPr>
            <a:r>
              <a:rPr lang="en-US" sz="2000" b="0">
                <a:solidFill>
                  <a:schemeClr val="dk1"/>
                </a:solidFill>
              </a:rPr>
              <a:t>Parents and families in Title I schools have the right to be engaged in the review/evaluation of this annual policy</a:t>
            </a:r>
            <a:endParaRPr sz="1400" b="0">
              <a:solidFill>
                <a:schemeClr val="dk1"/>
              </a:solidFill>
            </a:endParaRPr>
          </a:p>
          <a:p>
            <a:pPr marL="0" lvl="0" indent="0" algn="ctr" rtl="0">
              <a:lnSpc>
                <a:spcPct val="100000"/>
              </a:lnSpc>
              <a:spcBef>
                <a:spcPts val="0"/>
              </a:spcBef>
              <a:spcAft>
                <a:spcPts val="0"/>
              </a:spcAft>
              <a:buClr>
                <a:srgbClr val="5B595A"/>
              </a:buClr>
              <a:buFont typeface="Arial"/>
              <a:buNone/>
            </a:pPr>
            <a:endParaRPr sz="3000">
              <a:solidFill>
                <a:schemeClr val="dk1"/>
              </a:solidFill>
            </a:endParaRPr>
          </a:p>
          <a:p>
            <a:pPr marL="0" lvl="0" indent="0" algn="l" rtl="0">
              <a:lnSpc>
                <a:spcPct val="100000"/>
              </a:lnSpc>
              <a:spcBef>
                <a:spcPts val="0"/>
              </a:spcBef>
              <a:spcAft>
                <a:spcPts val="0"/>
              </a:spcAft>
              <a:buClr>
                <a:srgbClr val="00B0F0"/>
              </a:buClr>
              <a:buSzPct val="77777"/>
              <a:buFont typeface="Montserrat"/>
              <a:buNone/>
            </a:pPr>
            <a:endParaRPr>
              <a:solidFill>
                <a:srgbClr val="00AFD7"/>
              </a:solidFill>
            </a:endParaRPr>
          </a:p>
        </p:txBody>
      </p:sp>
      <p:sp>
        <p:nvSpPr>
          <p:cNvPr id="271" name="Google Shape;271;p42"/>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10</a:t>
            </a:fld>
            <a:endParaRPr/>
          </a:p>
        </p:txBody>
      </p:sp>
      <p:sp>
        <p:nvSpPr>
          <p:cNvPr id="272" name="Google Shape;272;p42"/>
          <p:cNvSpPr txBox="1"/>
          <p:nvPr/>
        </p:nvSpPr>
        <p:spPr>
          <a:xfrm>
            <a:off x="175375" y="1158650"/>
            <a:ext cx="8878200" cy="702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1000"/>
              </a:spcBef>
              <a:spcAft>
                <a:spcPts val="0"/>
              </a:spcAft>
              <a:buClr>
                <a:schemeClr val="dk1"/>
              </a:buClr>
              <a:buSzPts val="2800"/>
              <a:buFont typeface="Arial"/>
              <a:buNone/>
            </a:pPr>
            <a:endParaRPr sz="2000">
              <a:solidFill>
                <a:srgbClr val="535758"/>
              </a:solidFill>
            </a:endParaRPr>
          </a:p>
          <a:p>
            <a:pPr marL="0" lvl="0" indent="0" algn="l" rtl="0">
              <a:spcBef>
                <a:spcPts val="20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3"/>
          <p:cNvSpPr txBox="1">
            <a:spLocks noGrp="1"/>
          </p:cNvSpPr>
          <p:nvPr>
            <p:ph type="title"/>
          </p:nvPr>
        </p:nvSpPr>
        <p:spPr>
          <a:xfrm>
            <a:off x="462325" y="860675"/>
            <a:ext cx="8424600" cy="43245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Font typeface="Arial"/>
              <a:buNone/>
            </a:pPr>
            <a:r>
              <a:rPr lang="en-US" sz="2500">
                <a:solidFill>
                  <a:schemeClr val="dk1"/>
                </a:solidFill>
              </a:rPr>
              <a:t>What is the School Improvement Plan/NCStar Plan?</a:t>
            </a:r>
            <a:endParaRPr sz="2500">
              <a:solidFill>
                <a:schemeClr val="dk1"/>
              </a:solidFill>
            </a:endParaRPr>
          </a:p>
          <a:p>
            <a:pPr marL="0" lvl="0" indent="0" algn="ctr" rtl="0">
              <a:lnSpc>
                <a:spcPct val="100000"/>
              </a:lnSpc>
              <a:spcBef>
                <a:spcPts val="0"/>
              </a:spcBef>
              <a:spcAft>
                <a:spcPts val="0"/>
              </a:spcAft>
              <a:buClr>
                <a:schemeClr val="dk1"/>
              </a:buClr>
              <a:buFont typeface="Arial"/>
              <a:buNone/>
            </a:pPr>
            <a:endParaRPr sz="2000" b="0">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Font typeface="Arial"/>
              <a:buNone/>
            </a:pPr>
            <a:r>
              <a:rPr lang="en-US" sz="1700" b="0">
                <a:solidFill>
                  <a:schemeClr val="dk1"/>
                </a:solidFill>
              </a:rPr>
              <a:t>The School Improvement Plan (SIP) is created in an online platform called NCStar and includes:</a:t>
            </a:r>
            <a:endParaRPr sz="1700" b="0">
              <a:solidFill>
                <a:schemeClr val="dk1"/>
              </a:solidFill>
            </a:endParaRPr>
          </a:p>
          <a:p>
            <a:pPr marL="342900" lvl="0" indent="0" algn="l" rtl="0">
              <a:lnSpc>
                <a:spcPct val="100000"/>
              </a:lnSpc>
              <a:spcBef>
                <a:spcPts val="0"/>
              </a:spcBef>
              <a:spcAft>
                <a:spcPts val="0"/>
              </a:spcAft>
              <a:buClr>
                <a:schemeClr val="dk1"/>
              </a:buClr>
              <a:buSzPts val="1100"/>
              <a:buFont typeface="Arial"/>
              <a:buNone/>
            </a:pPr>
            <a:endParaRPr sz="1700" b="0">
              <a:solidFill>
                <a:schemeClr val="dk1"/>
              </a:solidFill>
            </a:endParaRPr>
          </a:p>
          <a:p>
            <a:pPr marL="742950" lvl="1" indent="-266700" algn="l" rtl="0">
              <a:spcBef>
                <a:spcPts val="400"/>
              </a:spcBef>
              <a:spcAft>
                <a:spcPts val="0"/>
              </a:spcAft>
              <a:buClr>
                <a:schemeClr val="dk1"/>
              </a:buClr>
              <a:buSzPts val="1700"/>
              <a:buFont typeface="Avenir"/>
              <a:buChar char="○"/>
            </a:pPr>
            <a:r>
              <a:rPr lang="en-US" sz="1700">
                <a:solidFill>
                  <a:schemeClr val="dk1"/>
                </a:solidFill>
                <a:highlight>
                  <a:schemeClr val="lt1"/>
                </a:highlight>
                <a:latin typeface="Avenir"/>
                <a:ea typeface="Avenir"/>
                <a:cs typeface="Avenir"/>
                <a:sym typeface="Avenir"/>
              </a:rPr>
              <a:t>A Comprehensive Needs Assessment</a:t>
            </a:r>
            <a:endParaRPr sz="2100">
              <a:solidFill>
                <a:schemeClr val="dk1"/>
              </a:solidFill>
              <a:highlight>
                <a:schemeClr val="lt1"/>
              </a:highlight>
              <a:latin typeface="Avenir"/>
              <a:ea typeface="Avenir"/>
              <a:cs typeface="Avenir"/>
              <a:sym typeface="Avenir"/>
            </a:endParaRPr>
          </a:p>
          <a:p>
            <a:pPr marL="742950" lvl="1" indent="-266700" algn="l" rtl="0">
              <a:spcBef>
                <a:spcPts val="0"/>
              </a:spcBef>
              <a:spcAft>
                <a:spcPts val="0"/>
              </a:spcAft>
              <a:buClr>
                <a:schemeClr val="dk1"/>
              </a:buClr>
              <a:buSzPts val="1700"/>
              <a:buFont typeface="Avenir"/>
              <a:buChar char="○"/>
            </a:pPr>
            <a:r>
              <a:rPr lang="en-US" sz="1700">
                <a:solidFill>
                  <a:schemeClr val="dk1"/>
                </a:solidFill>
                <a:latin typeface="Avenir"/>
                <a:ea typeface="Avenir"/>
                <a:cs typeface="Avenir"/>
                <a:sym typeface="Avenir"/>
              </a:rPr>
              <a:t>Goals and Strategies to Address Academic Needs of Students</a:t>
            </a:r>
            <a:endParaRPr sz="2100">
              <a:solidFill>
                <a:schemeClr val="dk1"/>
              </a:solidFill>
              <a:latin typeface="Avenir"/>
              <a:ea typeface="Avenir"/>
              <a:cs typeface="Avenir"/>
              <a:sym typeface="Avenir"/>
            </a:endParaRPr>
          </a:p>
          <a:p>
            <a:pPr marL="742950" lvl="1" indent="-266700" algn="l" rtl="0">
              <a:spcBef>
                <a:spcPts val="0"/>
              </a:spcBef>
              <a:spcAft>
                <a:spcPts val="0"/>
              </a:spcAft>
              <a:buClr>
                <a:schemeClr val="dk1"/>
              </a:buClr>
              <a:buSzPts val="1700"/>
              <a:buFont typeface="Avenir"/>
              <a:buChar char="○"/>
            </a:pPr>
            <a:r>
              <a:rPr lang="en-US" sz="1700">
                <a:solidFill>
                  <a:schemeClr val="dk1"/>
                </a:solidFill>
                <a:latin typeface="Avenir"/>
                <a:ea typeface="Avenir"/>
                <a:cs typeface="Avenir"/>
                <a:sym typeface="Avenir"/>
              </a:rPr>
              <a:t>Professional Development Needs</a:t>
            </a:r>
            <a:endParaRPr sz="2100">
              <a:solidFill>
                <a:schemeClr val="dk1"/>
              </a:solidFill>
              <a:latin typeface="Avenir"/>
              <a:ea typeface="Avenir"/>
              <a:cs typeface="Avenir"/>
              <a:sym typeface="Avenir"/>
            </a:endParaRPr>
          </a:p>
          <a:p>
            <a:pPr marL="742950" lvl="1" indent="-266700" algn="l" rtl="0">
              <a:spcBef>
                <a:spcPts val="0"/>
              </a:spcBef>
              <a:spcAft>
                <a:spcPts val="0"/>
              </a:spcAft>
              <a:buClr>
                <a:schemeClr val="dk1"/>
              </a:buClr>
              <a:buSzPts val="1700"/>
              <a:buFont typeface="Avenir"/>
              <a:buChar char="○"/>
            </a:pPr>
            <a:r>
              <a:rPr lang="en-US" sz="1700">
                <a:solidFill>
                  <a:schemeClr val="dk1"/>
                </a:solidFill>
                <a:latin typeface="Avenir"/>
                <a:ea typeface="Avenir"/>
                <a:cs typeface="Avenir"/>
                <a:sym typeface="Avenir"/>
              </a:rPr>
              <a:t>Coordination of Resources and Comprehensive Budget</a:t>
            </a:r>
            <a:endParaRPr sz="2100">
              <a:solidFill>
                <a:schemeClr val="dk1"/>
              </a:solidFill>
              <a:latin typeface="Avenir"/>
              <a:ea typeface="Avenir"/>
              <a:cs typeface="Avenir"/>
              <a:sym typeface="Avenir"/>
            </a:endParaRPr>
          </a:p>
          <a:p>
            <a:pPr marL="742950" lvl="1" indent="-266700" algn="l" rtl="0">
              <a:spcBef>
                <a:spcPts val="0"/>
              </a:spcBef>
              <a:spcAft>
                <a:spcPts val="0"/>
              </a:spcAft>
              <a:buClr>
                <a:schemeClr val="dk1"/>
              </a:buClr>
              <a:buSzPts val="1700"/>
              <a:buFont typeface="Avenir"/>
              <a:buChar char="○"/>
            </a:pPr>
            <a:r>
              <a:rPr lang="en-US" sz="1700">
                <a:solidFill>
                  <a:schemeClr val="dk1"/>
                </a:solidFill>
                <a:latin typeface="Avenir"/>
                <a:ea typeface="Avenir"/>
                <a:cs typeface="Avenir"/>
                <a:sym typeface="Avenir"/>
              </a:rPr>
              <a:t>The School’s Parent and Family Engagement Goals</a:t>
            </a:r>
            <a:endParaRPr sz="2100">
              <a:solidFill>
                <a:schemeClr val="dk1"/>
              </a:solidFill>
              <a:latin typeface="Avenir"/>
              <a:ea typeface="Avenir"/>
              <a:cs typeface="Avenir"/>
              <a:sym typeface="Avenir"/>
            </a:endParaRPr>
          </a:p>
          <a:p>
            <a:pPr marL="742950" lvl="0" indent="0" algn="l" rtl="0">
              <a:lnSpc>
                <a:spcPct val="100000"/>
              </a:lnSpc>
              <a:spcBef>
                <a:spcPts val="400"/>
              </a:spcBef>
              <a:spcAft>
                <a:spcPts val="0"/>
              </a:spcAft>
              <a:buClr>
                <a:schemeClr val="dk1"/>
              </a:buClr>
              <a:buSzPts val="1100"/>
              <a:buFont typeface="Arial"/>
              <a:buNone/>
            </a:pPr>
            <a:endParaRPr sz="1700" b="0">
              <a:solidFill>
                <a:schemeClr val="dk1"/>
              </a:solidFill>
            </a:endParaRPr>
          </a:p>
          <a:p>
            <a:pPr marL="342900" lvl="0" indent="-323850" algn="l" rtl="0">
              <a:lnSpc>
                <a:spcPct val="100000"/>
              </a:lnSpc>
              <a:spcBef>
                <a:spcPts val="400"/>
              </a:spcBef>
              <a:spcAft>
                <a:spcPts val="0"/>
              </a:spcAft>
              <a:buClr>
                <a:schemeClr val="dk1"/>
              </a:buClr>
              <a:buSzPts val="1700"/>
              <a:buFont typeface="Avenir"/>
              <a:buChar char="●"/>
            </a:pPr>
            <a:r>
              <a:rPr lang="en-US" sz="1700" b="0">
                <a:solidFill>
                  <a:schemeClr val="dk1"/>
                </a:solidFill>
              </a:rPr>
              <a:t>Parents of students at Title I schools have the right to be engaged in the development of this plan</a:t>
            </a:r>
            <a:endParaRPr sz="2700" b="0">
              <a:solidFill>
                <a:schemeClr val="dk1"/>
              </a:solidFill>
            </a:endParaRPr>
          </a:p>
          <a:p>
            <a:pPr marL="342900" lvl="0" indent="-279400" algn="l" rtl="0">
              <a:lnSpc>
                <a:spcPct val="100000"/>
              </a:lnSpc>
              <a:spcBef>
                <a:spcPts val="0"/>
              </a:spcBef>
              <a:spcAft>
                <a:spcPts val="0"/>
              </a:spcAft>
              <a:buClr>
                <a:schemeClr val="dk1"/>
              </a:buClr>
              <a:buSzPts val="1000"/>
              <a:buFont typeface="Avenir"/>
              <a:buChar char="●"/>
            </a:pPr>
            <a:r>
              <a:rPr lang="en-US" sz="1700" b="0">
                <a:solidFill>
                  <a:schemeClr val="dk1"/>
                </a:solidFill>
              </a:rPr>
              <a:t>Access the SIP on our website: </a:t>
            </a:r>
            <a:r>
              <a:rPr lang="en-US" sz="1400" b="0">
                <a:solidFill>
                  <a:schemeClr val="dk1"/>
                </a:solidFill>
              </a:rPr>
              <a:t>https://www.indistar.org</a:t>
            </a:r>
            <a:endParaRPr sz="1400" b="0">
              <a:solidFill>
                <a:schemeClr val="dk1"/>
              </a:solidFill>
            </a:endParaRPr>
          </a:p>
          <a:p>
            <a:pPr marL="342900" lvl="0" indent="-266700" algn="l" rtl="0">
              <a:lnSpc>
                <a:spcPct val="100000"/>
              </a:lnSpc>
              <a:spcBef>
                <a:spcPts val="0"/>
              </a:spcBef>
              <a:spcAft>
                <a:spcPts val="0"/>
              </a:spcAft>
              <a:buClr>
                <a:schemeClr val="dk1"/>
              </a:buClr>
              <a:buSzPts val="800"/>
              <a:buFont typeface="Arial"/>
              <a:buChar char="●"/>
            </a:pPr>
            <a:endParaRPr sz="800" b="0">
              <a:solidFill>
                <a:schemeClr val="dk1"/>
              </a:solidFill>
            </a:endParaRPr>
          </a:p>
          <a:p>
            <a:pPr marL="742950" lvl="1" indent="-241300" algn="l" rtl="0">
              <a:spcBef>
                <a:spcPts val="0"/>
              </a:spcBef>
              <a:spcAft>
                <a:spcPts val="0"/>
              </a:spcAft>
              <a:buClr>
                <a:schemeClr val="dk1"/>
              </a:buClr>
              <a:buSzPts val="1300"/>
              <a:buFont typeface="Avenir"/>
              <a:buChar char="○"/>
            </a:pPr>
            <a:r>
              <a:rPr lang="en-US" sz="1300" u="sng">
                <a:solidFill>
                  <a:schemeClr val="dk1"/>
                </a:solidFill>
                <a:latin typeface="Avenir"/>
                <a:ea typeface="Avenir"/>
                <a:cs typeface="Avenir"/>
                <a:sym typeface="Avenir"/>
              </a:rPr>
              <a:t>User Name</a:t>
            </a:r>
            <a:r>
              <a:rPr lang="en-US" sz="1300">
                <a:solidFill>
                  <a:schemeClr val="dk1"/>
                </a:solidFill>
                <a:latin typeface="Avenir"/>
                <a:ea typeface="Avenir"/>
                <a:cs typeface="Avenir"/>
                <a:sym typeface="Avenir"/>
              </a:rPr>
              <a:t>: GuestS16787</a:t>
            </a:r>
            <a:endParaRPr sz="1300">
              <a:solidFill>
                <a:schemeClr val="dk1"/>
              </a:solidFill>
              <a:latin typeface="Avenir"/>
              <a:ea typeface="Avenir"/>
              <a:cs typeface="Avenir"/>
              <a:sym typeface="Avenir"/>
            </a:endParaRPr>
          </a:p>
          <a:p>
            <a:pPr marL="742950" lvl="1" indent="-241300" algn="l" rtl="0">
              <a:spcBef>
                <a:spcPts val="0"/>
              </a:spcBef>
              <a:spcAft>
                <a:spcPts val="0"/>
              </a:spcAft>
              <a:buClr>
                <a:schemeClr val="dk1"/>
              </a:buClr>
              <a:buSzPts val="1300"/>
              <a:buFont typeface="Avenir"/>
              <a:buChar char="○"/>
            </a:pPr>
            <a:r>
              <a:rPr lang="en-US" sz="1300" u="sng">
                <a:solidFill>
                  <a:schemeClr val="dk1"/>
                </a:solidFill>
                <a:latin typeface="Avenir"/>
                <a:ea typeface="Avenir"/>
                <a:cs typeface="Avenir"/>
                <a:sym typeface="Avenir"/>
              </a:rPr>
              <a:t>Password</a:t>
            </a:r>
            <a:r>
              <a:rPr lang="en-US" sz="1300">
                <a:solidFill>
                  <a:schemeClr val="dk1"/>
                </a:solidFill>
                <a:latin typeface="Avenir"/>
                <a:ea typeface="Avenir"/>
                <a:cs typeface="Avenir"/>
                <a:sym typeface="Avenir"/>
              </a:rPr>
              <a:t>: GuestsS16787</a:t>
            </a:r>
            <a:endParaRPr sz="1300">
              <a:solidFill>
                <a:schemeClr val="dk1"/>
              </a:solidFill>
              <a:latin typeface="Avenir"/>
              <a:ea typeface="Avenir"/>
              <a:cs typeface="Avenir"/>
              <a:sym typeface="Avenir"/>
            </a:endParaRPr>
          </a:p>
          <a:p>
            <a:pPr marL="342900" lvl="0" indent="-342900" algn="l" rtl="0">
              <a:lnSpc>
                <a:spcPct val="100000"/>
              </a:lnSpc>
              <a:spcBef>
                <a:spcPts val="440"/>
              </a:spcBef>
              <a:spcAft>
                <a:spcPts val="0"/>
              </a:spcAft>
              <a:buClr>
                <a:schemeClr val="dk1"/>
              </a:buClr>
              <a:buFont typeface="Arial"/>
              <a:buNone/>
            </a:pPr>
            <a:endParaRPr sz="2200" b="0">
              <a:solidFill>
                <a:srgbClr val="FF0000"/>
              </a:solidFill>
            </a:endParaRPr>
          </a:p>
          <a:p>
            <a:pPr marL="0" lvl="0" indent="0" algn="ctr" rtl="0">
              <a:lnSpc>
                <a:spcPct val="100000"/>
              </a:lnSpc>
              <a:spcBef>
                <a:spcPts val="0"/>
              </a:spcBef>
              <a:spcAft>
                <a:spcPts val="0"/>
              </a:spcAft>
              <a:buClr>
                <a:schemeClr val="dk1"/>
              </a:buClr>
              <a:buFont typeface="Arial"/>
              <a:buNone/>
            </a:pPr>
            <a:endParaRPr sz="3000">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Font typeface="Arial"/>
              <a:buNone/>
            </a:pPr>
            <a:endParaRPr sz="3000">
              <a:solidFill>
                <a:schemeClr val="dk1"/>
              </a:solidFill>
              <a:latin typeface="Arial"/>
              <a:ea typeface="Arial"/>
              <a:cs typeface="Arial"/>
              <a:sym typeface="Arial"/>
            </a:endParaRPr>
          </a:p>
        </p:txBody>
      </p:sp>
      <p:sp>
        <p:nvSpPr>
          <p:cNvPr id="279" name="Google Shape;279;p43"/>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4"/>
          <p:cNvSpPr txBox="1">
            <a:spLocks noGrp="1"/>
          </p:cNvSpPr>
          <p:nvPr>
            <p:ph type="title"/>
          </p:nvPr>
        </p:nvSpPr>
        <p:spPr>
          <a:xfrm>
            <a:off x="462325" y="0"/>
            <a:ext cx="8424600" cy="16137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Font typeface="Arial"/>
              <a:buNone/>
            </a:pPr>
            <a:r>
              <a:rPr lang="en-US" sz="2800">
                <a:solidFill>
                  <a:schemeClr val="dk1"/>
                </a:solidFill>
              </a:rPr>
              <a:t>What is included in the School’s Parent and Family Engagement Policy?</a:t>
            </a:r>
            <a:endParaRPr sz="2800">
              <a:solidFill>
                <a:schemeClr val="dk1"/>
              </a:solidFill>
            </a:endParaRPr>
          </a:p>
          <a:p>
            <a:pPr marL="0" lvl="0" indent="0" algn="ctr" rtl="0">
              <a:lnSpc>
                <a:spcPct val="100000"/>
              </a:lnSpc>
              <a:spcBef>
                <a:spcPts val="0"/>
              </a:spcBef>
              <a:spcAft>
                <a:spcPts val="0"/>
              </a:spcAft>
              <a:buClr>
                <a:schemeClr val="dk1"/>
              </a:buClr>
              <a:buFont typeface="Arial"/>
              <a:buNone/>
            </a:pPr>
            <a:endParaRPr sz="2800">
              <a:solidFill>
                <a:schemeClr val="dk1"/>
              </a:solidFill>
              <a:latin typeface="Arial"/>
              <a:ea typeface="Arial"/>
              <a:cs typeface="Arial"/>
              <a:sym typeface="Arial"/>
            </a:endParaRPr>
          </a:p>
        </p:txBody>
      </p:sp>
      <p:sp>
        <p:nvSpPr>
          <p:cNvPr id="286" name="Google Shape;286;p44"/>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12</a:t>
            </a:fld>
            <a:endParaRPr/>
          </a:p>
        </p:txBody>
      </p:sp>
      <p:sp>
        <p:nvSpPr>
          <p:cNvPr id="287" name="Google Shape;287;p44"/>
          <p:cNvSpPr txBox="1"/>
          <p:nvPr/>
        </p:nvSpPr>
        <p:spPr>
          <a:xfrm>
            <a:off x="462325" y="1427700"/>
            <a:ext cx="8694000" cy="4797300"/>
          </a:xfrm>
          <a:prstGeom prst="rect">
            <a:avLst/>
          </a:prstGeom>
          <a:noFill/>
          <a:ln>
            <a:noFill/>
          </a:ln>
        </p:spPr>
        <p:txBody>
          <a:bodyPr spcFirstLastPara="1" wrap="square" lIns="91425" tIns="91425" rIns="91425" bIns="91425" anchor="ctr" anchorCtr="0">
            <a:spAutoFit/>
          </a:bodyPr>
          <a:lstStyle/>
          <a:p>
            <a:pPr marL="342900" lvl="0" indent="-342900" algn="l" rtl="0">
              <a:spcBef>
                <a:spcPts val="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This policy addresses how the school will implement the parent and family engagement requirements of the </a:t>
            </a:r>
            <a:r>
              <a:rPr lang="en-US" sz="2000" i="1">
                <a:solidFill>
                  <a:schemeClr val="dk1"/>
                </a:solidFill>
                <a:latin typeface="Avenir"/>
                <a:ea typeface="Avenir"/>
                <a:cs typeface="Avenir"/>
                <a:sym typeface="Avenir"/>
              </a:rPr>
              <a:t>Every Student Succeeds Act (ESSA).  </a:t>
            </a:r>
            <a:r>
              <a:rPr lang="en-US" sz="2000">
                <a:solidFill>
                  <a:schemeClr val="dk1"/>
                </a:solidFill>
                <a:latin typeface="Avenir"/>
                <a:ea typeface="Avenir"/>
                <a:cs typeface="Avenir"/>
                <a:sym typeface="Avenir"/>
              </a:rPr>
              <a:t>Components include the following:</a:t>
            </a:r>
            <a:endParaRPr sz="2000">
              <a:solidFill>
                <a:schemeClr val="dk1"/>
              </a:solidFill>
              <a:latin typeface="Avenir"/>
              <a:ea typeface="Avenir"/>
              <a:cs typeface="Avenir"/>
              <a:sym typeface="Avenir"/>
            </a:endParaRPr>
          </a:p>
          <a:p>
            <a:pPr marL="342900" lvl="0" indent="0" algn="l" rtl="0">
              <a:spcBef>
                <a:spcPts val="0"/>
              </a:spcBef>
              <a:spcAft>
                <a:spcPts val="0"/>
              </a:spcAft>
              <a:buClr>
                <a:schemeClr val="dk1"/>
              </a:buClr>
              <a:buSzPts val="1100"/>
              <a:buFont typeface="Arial"/>
              <a:buNone/>
            </a:pPr>
            <a:endParaRPr sz="2000">
              <a:solidFill>
                <a:schemeClr val="dk1"/>
              </a:solidFill>
              <a:latin typeface="Avenir"/>
              <a:ea typeface="Avenir"/>
              <a:cs typeface="Avenir"/>
              <a:sym typeface="Avenir"/>
            </a:endParaRPr>
          </a:p>
          <a:p>
            <a:pPr marL="742950" lvl="1" indent="-28575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How parents can be engaged in decision-making and activities </a:t>
            </a:r>
            <a:endParaRPr sz="2400">
              <a:solidFill>
                <a:schemeClr val="dk1"/>
              </a:solidFill>
              <a:latin typeface="Avenir"/>
              <a:ea typeface="Avenir"/>
              <a:cs typeface="Avenir"/>
              <a:sym typeface="Avenir"/>
            </a:endParaRPr>
          </a:p>
          <a:p>
            <a:pPr marL="742950" lvl="1" indent="-28575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How parent and family engagement funds are being used</a:t>
            </a:r>
            <a:endParaRPr sz="2400">
              <a:solidFill>
                <a:schemeClr val="dk1"/>
              </a:solidFill>
              <a:latin typeface="Avenir"/>
              <a:ea typeface="Avenir"/>
              <a:cs typeface="Avenir"/>
              <a:sym typeface="Avenir"/>
            </a:endParaRPr>
          </a:p>
          <a:p>
            <a:pPr marL="742950" lvl="1" indent="-28575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How information and training will be provided to parents</a:t>
            </a:r>
            <a:endParaRPr sz="2400">
              <a:solidFill>
                <a:schemeClr val="dk1"/>
              </a:solidFill>
              <a:latin typeface="Avenir"/>
              <a:ea typeface="Avenir"/>
              <a:cs typeface="Avenir"/>
              <a:sym typeface="Avenir"/>
            </a:endParaRPr>
          </a:p>
          <a:p>
            <a:pPr marL="742950" lvl="1" indent="-28575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How the school will build capacity in parents and staff for strong parent and family engagement</a:t>
            </a:r>
            <a:endParaRPr sz="2400">
              <a:solidFill>
                <a:schemeClr val="dk1"/>
              </a:solidFill>
              <a:latin typeface="Avenir"/>
              <a:ea typeface="Avenir"/>
              <a:cs typeface="Avenir"/>
              <a:sym typeface="Avenir"/>
            </a:endParaRPr>
          </a:p>
          <a:p>
            <a:pPr marL="742950" lvl="0" indent="0" algn="l" rtl="0">
              <a:spcBef>
                <a:spcPts val="400"/>
              </a:spcBef>
              <a:spcAft>
                <a:spcPts val="0"/>
              </a:spcAft>
              <a:buClr>
                <a:schemeClr val="dk1"/>
              </a:buClr>
              <a:buSzPts val="1100"/>
              <a:buFont typeface="Arial"/>
              <a:buNone/>
            </a:pPr>
            <a:endParaRPr sz="2000">
              <a:solidFill>
                <a:schemeClr val="dk1"/>
              </a:solidFill>
              <a:latin typeface="Avenir"/>
              <a:ea typeface="Avenir"/>
              <a:cs typeface="Avenir"/>
              <a:sym typeface="Avenir"/>
            </a:endParaRPr>
          </a:p>
          <a:p>
            <a:pPr marL="342900" lvl="0" indent="-34290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Parents of students at Title I schools have the right to be engaged in the development of the school’s Parent and Family Engagement Policy</a:t>
            </a:r>
            <a:endParaRPr sz="2200">
              <a:solidFill>
                <a:schemeClr val="dk1"/>
              </a:solidFill>
              <a:latin typeface="Avenir"/>
              <a:ea typeface="Avenir"/>
              <a:cs typeface="Avenir"/>
              <a:sym typeface="Avenir"/>
            </a:endParaRPr>
          </a:p>
          <a:p>
            <a:pPr marL="342900" lvl="0" indent="-342900" algn="l" rtl="0">
              <a:spcBef>
                <a:spcPts val="440"/>
              </a:spcBef>
              <a:spcAft>
                <a:spcPts val="0"/>
              </a:spcAft>
              <a:buClr>
                <a:schemeClr val="dk1"/>
              </a:buClr>
              <a:buFont typeface="Arial"/>
              <a:buNone/>
            </a:pPr>
            <a:endParaRPr sz="2200">
              <a:solidFill>
                <a:schemeClr val="dk1"/>
              </a:solidFill>
              <a:latin typeface="Avenir"/>
              <a:ea typeface="Avenir"/>
              <a:cs typeface="Avenir"/>
              <a:sym typeface="Avenir"/>
            </a:endParaRPr>
          </a:p>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45"/>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13</a:t>
            </a:fld>
            <a:endParaRPr/>
          </a:p>
        </p:txBody>
      </p:sp>
      <p:sp>
        <p:nvSpPr>
          <p:cNvPr id="293" name="Google Shape;293;p45"/>
          <p:cNvSpPr txBox="1"/>
          <p:nvPr/>
        </p:nvSpPr>
        <p:spPr>
          <a:xfrm>
            <a:off x="419625" y="275575"/>
            <a:ext cx="7963500" cy="138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Font typeface="Arial"/>
              <a:buNone/>
            </a:pPr>
            <a:r>
              <a:rPr lang="en-US" sz="3600" b="1">
                <a:solidFill>
                  <a:schemeClr val="dk1"/>
                </a:solidFill>
                <a:latin typeface="Avenir"/>
                <a:ea typeface="Avenir"/>
                <a:cs typeface="Avenir"/>
                <a:sym typeface="Avenir"/>
              </a:rPr>
              <a:t>What is the </a:t>
            </a:r>
            <a:br>
              <a:rPr lang="en-US" sz="3600" b="1">
                <a:solidFill>
                  <a:schemeClr val="dk1"/>
                </a:solidFill>
                <a:latin typeface="Avenir"/>
                <a:ea typeface="Avenir"/>
                <a:cs typeface="Avenir"/>
                <a:sym typeface="Avenir"/>
              </a:rPr>
            </a:br>
            <a:r>
              <a:rPr lang="en-US" sz="3600" b="1">
                <a:solidFill>
                  <a:schemeClr val="dk1"/>
                </a:solidFill>
                <a:latin typeface="Avenir"/>
                <a:ea typeface="Avenir"/>
                <a:cs typeface="Avenir"/>
                <a:sym typeface="Avenir"/>
              </a:rPr>
              <a:t>School Compact?</a:t>
            </a:r>
            <a:endParaRPr sz="3600" b="1">
              <a:solidFill>
                <a:schemeClr val="dk1"/>
              </a:solidFill>
              <a:latin typeface="Avenir"/>
              <a:ea typeface="Avenir"/>
              <a:cs typeface="Avenir"/>
              <a:sym typeface="Avenir"/>
            </a:endParaRPr>
          </a:p>
          <a:p>
            <a:pPr marL="0" lvl="0" indent="0" algn="l" rtl="0">
              <a:spcBef>
                <a:spcPts val="0"/>
              </a:spcBef>
              <a:spcAft>
                <a:spcPts val="0"/>
              </a:spcAft>
              <a:buNone/>
            </a:pPr>
            <a:endParaRPr/>
          </a:p>
        </p:txBody>
      </p:sp>
      <p:sp>
        <p:nvSpPr>
          <p:cNvPr id="294" name="Google Shape;294;p45"/>
          <p:cNvSpPr txBox="1"/>
          <p:nvPr/>
        </p:nvSpPr>
        <p:spPr>
          <a:xfrm>
            <a:off x="231725" y="1656775"/>
            <a:ext cx="8567700" cy="43845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Clr>
                <a:schemeClr val="dk1"/>
              </a:buClr>
              <a:buSzPts val="3000"/>
              <a:buFont typeface="Avenir"/>
              <a:buChar char="●"/>
            </a:pPr>
            <a:r>
              <a:rPr lang="en-US" sz="3000">
                <a:solidFill>
                  <a:schemeClr val="dk1"/>
                </a:solidFill>
                <a:latin typeface="Avenir"/>
                <a:ea typeface="Avenir"/>
                <a:cs typeface="Avenir"/>
                <a:sym typeface="Avenir"/>
              </a:rPr>
              <a:t>The compact is a commitment from the school, the parent/family, and the student, to share in the responsibility for improved academic achievement</a:t>
            </a:r>
            <a:endParaRPr sz="3000">
              <a:solidFill>
                <a:schemeClr val="dk1"/>
              </a:solidFill>
              <a:latin typeface="Avenir"/>
              <a:ea typeface="Avenir"/>
              <a:cs typeface="Avenir"/>
              <a:sym typeface="Avenir"/>
            </a:endParaRPr>
          </a:p>
          <a:p>
            <a:pPr marL="457200" lvl="0" indent="0" algn="l" rtl="0">
              <a:spcBef>
                <a:spcPts val="400"/>
              </a:spcBef>
              <a:spcAft>
                <a:spcPts val="0"/>
              </a:spcAft>
              <a:buClr>
                <a:schemeClr val="dk1"/>
              </a:buClr>
              <a:buSzPts val="1100"/>
              <a:buFont typeface="Arial"/>
              <a:buNone/>
            </a:pPr>
            <a:endParaRPr sz="3000">
              <a:solidFill>
                <a:schemeClr val="dk1"/>
              </a:solidFill>
              <a:latin typeface="Avenir"/>
              <a:ea typeface="Avenir"/>
              <a:cs typeface="Avenir"/>
              <a:sym typeface="Avenir"/>
            </a:endParaRPr>
          </a:p>
          <a:p>
            <a:pPr marL="457200" lvl="0" indent="-419100" algn="l" rtl="0">
              <a:spcBef>
                <a:spcPts val="400"/>
              </a:spcBef>
              <a:spcAft>
                <a:spcPts val="0"/>
              </a:spcAft>
              <a:buClr>
                <a:schemeClr val="dk1"/>
              </a:buClr>
              <a:buSzPts val="3000"/>
              <a:buFont typeface="Avenir"/>
              <a:buChar char="●"/>
            </a:pPr>
            <a:r>
              <a:rPr lang="en-US" sz="3000">
                <a:solidFill>
                  <a:schemeClr val="dk1"/>
                </a:solidFill>
                <a:latin typeface="Avenir"/>
                <a:ea typeface="Avenir"/>
                <a:cs typeface="Avenir"/>
                <a:sym typeface="Avenir"/>
              </a:rPr>
              <a:t>Parents and families of students in Title I schools have the right to be involved in the revision/review of the School Compact</a:t>
            </a:r>
            <a:endParaRPr sz="3000">
              <a:solidFill>
                <a:schemeClr val="dk1"/>
              </a:solidFill>
              <a:latin typeface="Avenir"/>
              <a:ea typeface="Avenir"/>
              <a:cs typeface="Avenir"/>
              <a:sym typeface="Avenir"/>
            </a:endParaRPr>
          </a:p>
          <a:p>
            <a:pPr marL="0" lvl="0" indent="0" algn="l" rtl="0">
              <a:spcBef>
                <a:spcPts val="0"/>
              </a:spcBef>
              <a:spcAft>
                <a:spcPts val="1000"/>
              </a:spcAft>
              <a:buClr>
                <a:schemeClr val="dk1"/>
              </a:buClr>
              <a:buSzPts val="1100"/>
              <a:buFont typeface="Arial"/>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46"/>
          <p:cNvSpPr txBox="1">
            <a:spLocks noGrp="1"/>
          </p:cNvSpPr>
          <p:nvPr>
            <p:ph type="title"/>
          </p:nvPr>
        </p:nvSpPr>
        <p:spPr>
          <a:xfrm>
            <a:off x="687150" y="210550"/>
            <a:ext cx="7973400" cy="14463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Font typeface="Arial"/>
              <a:buNone/>
            </a:pPr>
            <a:r>
              <a:rPr lang="en-US">
                <a:solidFill>
                  <a:schemeClr val="dk1"/>
                </a:solidFill>
              </a:rPr>
              <a:t>Who are the parent leaders at my school?</a:t>
            </a:r>
            <a:endParaRPr>
              <a:solidFill>
                <a:schemeClr val="dk1"/>
              </a:solidFill>
            </a:endParaRPr>
          </a:p>
          <a:p>
            <a:pPr marL="0" lvl="0" indent="0" algn="ctr" rtl="0">
              <a:lnSpc>
                <a:spcPct val="100000"/>
              </a:lnSpc>
              <a:spcBef>
                <a:spcPts val="0"/>
              </a:spcBef>
              <a:spcAft>
                <a:spcPts val="0"/>
              </a:spcAft>
              <a:buClr>
                <a:srgbClr val="00B0F0"/>
              </a:buClr>
              <a:buSzPts val="2520"/>
              <a:buFont typeface="Montserrat"/>
              <a:buNone/>
            </a:pPr>
            <a:endParaRPr sz="2800">
              <a:solidFill>
                <a:srgbClr val="00AFD7"/>
              </a:solidFill>
            </a:endParaRPr>
          </a:p>
        </p:txBody>
      </p:sp>
      <p:sp>
        <p:nvSpPr>
          <p:cNvPr id="300" name="Google Shape;300;p46"/>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14</a:t>
            </a:fld>
            <a:endParaRPr/>
          </a:p>
        </p:txBody>
      </p:sp>
      <p:sp>
        <p:nvSpPr>
          <p:cNvPr id="301" name="Google Shape;301;p46"/>
          <p:cNvSpPr txBox="1"/>
          <p:nvPr/>
        </p:nvSpPr>
        <p:spPr>
          <a:xfrm>
            <a:off x="402888" y="4432402"/>
            <a:ext cx="7327800" cy="1826100"/>
          </a:xfrm>
          <a:prstGeom prst="rect">
            <a:avLst/>
          </a:prstGeom>
          <a:noFill/>
          <a:ln>
            <a:noFill/>
          </a:ln>
        </p:spPr>
        <p:txBody>
          <a:bodyPr spcFirstLastPara="1" wrap="square" lIns="91425" tIns="91425" rIns="91425" bIns="91425" anchor="ctr" anchorCtr="0">
            <a:noAutofit/>
          </a:bodyPr>
          <a:lstStyle/>
          <a:p>
            <a:pPr marL="495300" lvl="0" indent="0" algn="l" rtl="0">
              <a:lnSpc>
                <a:spcPct val="106458"/>
              </a:lnSpc>
              <a:spcBef>
                <a:spcPts val="0"/>
              </a:spcBef>
              <a:spcAft>
                <a:spcPts val="0"/>
              </a:spcAft>
              <a:buClr>
                <a:schemeClr val="dk1"/>
              </a:buClr>
              <a:buSzPts val="2400"/>
              <a:buFont typeface="Arial"/>
              <a:buNone/>
            </a:pPr>
            <a:endParaRPr sz="2400">
              <a:solidFill>
                <a:srgbClr val="535758"/>
              </a:solidFill>
              <a:latin typeface="Avenir"/>
              <a:ea typeface="Avenir"/>
              <a:cs typeface="Avenir"/>
              <a:sym typeface="Avenir"/>
            </a:endParaRPr>
          </a:p>
          <a:p>
            <a:pPr marL="495300" lvl="0" indent="0" algn="l" rtl="0">
              <a:lnSpc>
                <a:spcPct val="106458"/>
              </a:lnSpc>
              <a:spcBef>
                <a:spcPts val="0"/>
              </a:spcBef>
              <a:spcAft>
                <a:spcPts val="0"/>
              </a:spcAft>
              <a:buClr>
                <a:schemeClr val="dk1"/>
              </a:buClr>
              <a:buSzPts val="2400"/>
              <a:buFont typeface="Arial"/>
              <a:buNone/>
            </a:pPr>
            <a:endParaRPr sz="2400">
              <a:solidFill>
                <a:srgbClr val="535758"/>
              </a:solidFill>
              <a:latin typeface="Avenir"/>
              <a:ea typeface="Avenir"/>
              <a:cs typeface="Avenir"/>
              <a:sym typeface="Avenir"/>
            </a:endParaRPr>
          </a:p>
          <a:p>
            <a:pPr marL="0" lvl="0" indent="0" algn="l" rtl="0">
              <a:spcBef>
                <a:spcPts val="0"/>
              </a:spcBef>
              <a:spcAft>
                <a:spcPts val="0"/>
              </a:spcAft>
              <a:buNone/>
            </a:pPr>
            <a:endParaRPr/>
          </a:p>
        </p:txBody>
      </p:sp>
      <p:sp>
        <p:nvSpPr>
          <p:cNvPr id="302" name="Google Shape;302;p46"/>
          <p:cNvSpPr txBox="1"/>
          <p:nvPr/>
        </p:nvSpPr>
        <p:spPr>
          <a:xfrm>
            <a:off x="262450" y="1544650"/>
            <a:ext cx="8318400" cy="1426200"/>
          </a:xfrm>
          <a:prstGeom prst="rect">
            <a:avLst/>
          </a:prstGeom>
          <a:noFill/>
          <a:ln>
            <a:noFill/>
          </a:ln>
        </p:spPr>
        <p:txBody>
          <a:bodyPr spcFirstLastPara="1" wrap="square" lIns="91425" tIns="91425" rIns="91425" bIns="91425" anchor="t" anchorCtr="0">
            <a:spAutoFit/>
          </a:bodyPr>
          <a:lstStyle/>
          <a:p>
            <a:pPr marL="0" lvl="0" indent="0" algn="l" rtl="0">
              <a:spcBef>
                <a:spcPts val="400"/>
              </a:spcBef>
              <a:spcAft>
                <a:spcPts val="0"/>
              </a:spcAft>
              <a:buClr>
                <a:schemeClr val="dk1"/>
              </a:buClr>
              <a:buSzPts val="1100"/>
              <a:buFont typeface="Arial"/>
              <a:buNone/>
            </a:pPr>
            <a:r>
              <a:rPr lang="en-US" sz="2000" u="sng">
                <a:solidFill>
                  <a:schemeClr val="dk1"/>
                </a:solidFill>
                <a:latin typeface="Avenir"/>
                <a:ea typeface="Avenir"/>
                <a:cs typeface="Avenir"/>
                <a:sym typeface="Avenir"/>
              </a:rPr>
              <a:t>Parent Advocate</a:t>
            </a:r>
            <a:r>
              <a:rPr lang="en-US" sz="2000">
                <a:solidFill>
                  <a:schemeClr val="dk1"/>
                </a:solidFill>
                <a:latin typeface="Avenir"/>
                <a:ea typeface="Avenir"/>
                <a:cs typeface="Avenir"/>
                <a:sym typeface="Avenir"/>
              </a:rPr>
              <a:t>- Vacant</a:t>
            </a:r>
            <a:endParaRPr sz="2000">
              <a:solidFill>
                <a:schemeClr val="dk1"/>
              </a:solidFill>
              <a:latin typeface="Avenir"/>
              <a:ea typeface="Avenir"/>
              <a:cs typeface="Avenir"/>
              <a:sym typeface="Avenir"/>
            </a:endParaRPr>
          </a:p>
          <a:p>
            <a:pPr marL="0" lvl="0" indent="0" algn="l" rtl="0">
              <a:spcBef>
                <a:spcPts val="400"/>
              </a:spcBef>
              <a:spcAft>
                <a:spcPts val="0"/>
              </a:spcAft>
              <a:buClr>
                <a:schemeClr val="dk1"/>
              </a:buClr>
              <a:buSzPts val="1100"/>
              <a:buFont typeface="Arial"/>
              <a:buNone/>
            </a:pPr>
            <a:r>
              <a:rPr lang="en-US" sz="2000" u="sng">
                <a:solidFill>
                  <a:schemeClr val="dk1"/>
                </a:solidFill>
                <a:latin typeface="Avenir"/>
                <a:ea typeface="Avenir"/>
                <a:cs typeface="Avenir"/>
                <a:sym typeface="Avenir"/>
              </a:rPr>
              <a:t>School Social Worker</a:t>
            </a:r>
            <a:r>
              <a:rPr lang="en-US" sz="2000">
                <a:solidFill>
                  <a:schemeClr val="dk1"/>
                </a:solidFill>
                <a:latin typeface="Avenir"/>
                <a:ea typeface="Avenir"/>
                <a:cs typeface="Avenir"/>
                <a:sym typeface="Avenir"/>
              </a:rPr>
              <a:t>- Connie Clark</a:t>
            </a:r>
            <a:endParaRPr sz="2000">
              <a:solidFill>
                <a:schemeClr val="dk1"/>
              </a:solidFill>
              <a:latin typeface="Avenir"/>
              <a:ea typeface="Avenir"/>
              <a:cs typeface="Avenir"/>
              <a:sym typeface="Avenir"/>
            </a:endParaRPr>
          </a:p>
          <a:p>
            <a:pPr marL="0" lvl="0" indent="0" algn="l" rtl="0">
              <a:spcBef>
                <a:spcPts val="400"/>
              </a:spcBef>
              <a:spcAft>
                <a:spcPts val="0"/>
              </a:spcAft>
              <a:buClr>
                <a:schemeClr val="dk1"/>
              </a:buClr>
              <a:buSzPts val="1100"/>
              <a:buFont typeface="Arial"/>
              <a:buNone/>
            </a:pPr>
            <a:r>
              <a:rPr lang="en-US" sz="2000" b="1" u="sng">
                <a:solidFill>
                  <a:schemeClr val="dk1"/>
                </a:solidFill>
                <a:latin typeface="Avenir"/>
                <a:ea typeface="Avenir"/>
                <a:cs typeface="Avenir"/>
                <a:sym typeface="Avenir"/>
              </a:rPr>
              <a:t>School’s Title I Compliance Contact</a:t>
            </a:r>
            <a:r>
              <a:rPr lang="en-US" sz="2000">
                <a:solidFill>
                  <a:schemeClr val="dk1"/>
                </a:solidFill>
                <a:latin typeface="Avenir"/>
                <a:ea typeface="Avenir"/>
                <a:cs typeface="Avenir"/>
                <a:sym typeface="Avenir"/>
              </a:rPr>
              <a:t>- Melissia Artis</a:t>
            </a:r>
            <a:endParaRPr sz="2000">
              <a:solidFill>
                <a:schemeClr val="dk1"/>
              </a:solidFill>
              <a:latin typeface="Avenir"/>
              <a:ea typeface="Avenir"/>
              <a:cs typeface="Avenir"/>
              <a:sym typeface="Avenir"/>
            </a:endParaRPr>
          </a:p>
          <a:p>
            <a:pPr marL="0" lvl="0" indent="0" algn="l" rtl="0">
              <a:spcBef>
                <a:spcPts val="0"/>
              </a:spcBef>
              <a:spcAft>
                <a:spcPts val="0"/>
              </a:spcAft>
              <a:buNone/>
            </a:pPr>
            <a:endParaRPr/>
          </a:p>
        </p:txBody>
      </p:sp>
      <p:pic>
        <p:nvPicPr>
          <p:cNvPr id="303" name="Google Shape;303;p46"/>
          <p:cNvPicPr preferRelativeResize="0"/>
          <p:nvPr/>
        </p:nvPicPr>
        <p:blipFill>
          <a:blip r:embed="rId3">
            <a:alphaModFix/>
          </a:blip>
          <a:stretch>
            <a:fillRect/>
          </a:stretch>
        </p:blipFill>
        <p:spPr>
          <a:xfrm>
            <a:off x="820413" y="2970850"/>
            <a:ext cx="7620000" cy="288005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title"/>
          </p:nvPr>
        </p:nvSpPr>
        <p:spPr>
          <a:xfrm>
            <a:off x="687150" y="210550"/>
            <a:ext cx="7973400" cy="15006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Font typeface="Arial"/>
              <a:buNone/>
            </a:pPr>
            <a:r>
              <a:rPr lang="en-US" sz="3400">
                <a:solidFill>
                  <a:schemeClr val="dk1"/>
                </a:solidFill>
              </a:rPr>
              <a:t>How can I volunteer to assist my student with school needs?</a:t>
            </a:r>
            <a:endParaRPr sz="3400">
              <a:solidFill>
                <a:schemeClr val="dk1"/>
              </a:solidFill>
            </a:endParaRPr>
          </a:p>
          <a:p>
            <a:pPr marL="0" lvl="0" indent="0" algn="l" rtl="0">
              <a:lnSpc>
                <a:spcPct val="100000"/>
              </a:lnSpc>
              <a:spcBef>
                <a:spcPts val="0"/>
              </a:spcBef>
              <a:spcAft>
                <a:spcPts val="0"/>
              </a:spcAft>
              <a:buClr>
                <a:srgbClr val="00B0F0"/>
              </a:buClr>
              <a:buSzPts val="2520"/>
              <a:buFont typeface="Montserrat"/>
              <a:buNone/>
            </a:pPr>
            <a:endParaRPr sz="2800">
              <a:solidFill>
                <a:srgbClr val="00AFD7"/>
              </a:solidFill>
            </a:endParaRPr>
          </a:p>
        </p:txBody>
      </p:sp>
      <p:sp>
        <p:nvSpPr>
          <p:cNvPr id="309" name="Google Shape;309;p47"/>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15</a:t>
            </a:fld>
            <a:endParaRPr/>
          </a:p>
        </p:txBody>
      </p:sp>
      <p:sp>
        <p:nvSpPr>
          <p:cNvPr id="310" name="Google Shape;310;p47"/>
          <p:cNvSpPr txBox="1"/>
          <p:nvPr/>
        </p:nvSpPr>
        <p:spPr>
          <a:xfrm>
            <a:off x="344475" y="1240725"/>
            <a:ext cx="7327800" cy="4070400"/>
          </a:xfrm>
          <a:prstGeom prst="rect">
            <a:avLst/>
          </a:prstGeom>
          <a:noFill/>
          <a:ln>
            <a:noFill/>
          </a:ln>
        </p:spPr>
        <p:txBody>
          <a:bodyPr spcFirstLastPara="1" wrap="square" lIns="91425" tIns="91425" rIns="91425" bIns="91425" anchor="ctr" anchorCtr="0">
            <a:noAutofit/>
          </a:bodyPr>
          <a:lstStyle/>
          <a:p>
            <a:pPr marL="342900" lvl="0" indent="-342900" algn="l" rtl="0">
              <a:spcBef>
                <a:spcPts val="0"/>
              </a:spcBef>
              <a:spcAft>
                <a:spcPts val="0"/>
              </a:spcAft>
              <a:buClr>
                <a:schemeClr val="dk1"/>
              </a:buClr>
              <a:buSzPts val="2000"/>
              <a:buFont typeface="Avenir"/>
              <a:buChar char="•"/>
            </a:pPr>
            <a:r>
              <a:rPr lang="en-US" sz="2000" b="1">
                <a:solidFill>
                  <a:schemeClr val="dk1"/>
                </a:solidFill>
                <a:latin typeface="Avenir"/>
                <a:ea typeface="Avenir"/>
                <a:cs typeface="Avenir"/>
                <a:sym typeface="Avenir"/>
              </a:rPr>
              <a:t>Join or attend the School Improvement Team</a:t>
            </a:r>
            <a:endParaRPr sz="2000" b="1">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sz="2000">
              <a:solidFill>
                <a:schemeClr val="dk1"/>
              </a:solidFill>
              <a:latin typeface="Avenir"/>
              <a:ea typeface="Avenir"/>
              <a:cs typeface="Avenir"/>
              <a:sym typeface="Avenir"/>
            </a:endParaRPr>
          </a:p>
          <a:p>
            <a:pPr marL="342900" lvl="0" indent="-34290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Please call Ms. Andrea Bryant, Assistant Principal at 980.343.3980 or email her at </a:t>
            </a:r>
            <a:r>
              <a:rPr lang="en-US" sz="2000">
                <a:solidFill>
                  <a:schemeClr val="dk1"/>
                </a:solidFill>
                <a:uFill>
                  <a:noFill/>
                </a:uFill>
                <a:latin typeface="Avenir"/>
                <a:ea typeface="Avenir"/>
                <a:cs typeface="Avenir"/>
                <a:sym typeface="Avenir"/>
                <a:hlinkClick r:id="rId3">
                  <a:extLst>
                    <a:ext uri="{A12FA001-AC4F-418D-AE19-62706E023703}">
                      <ahyp:hlinkClr xmlns:ahyp="http://schemas.microsoft.com/office/drawing/2018/hyperlinkcolor" val="tx"/>
                    </a:ext>
                  </a:extLst>
                </a:hlinkClick>
              </a:rPr>
              <a:t>andrea.bryant@cms.k12.nc</a:t>
            </a:r>
            <a:r>
              <a:rPr lang="en-US" sz="2000">
                <a:solidFill>
                  <a:schemeClr val="dk1"/>
                </a:solidFill>
                <a:latin typeface="Avenir"/>
                <a:ea typeface="Avenir"/>
                <a:cs typeface="Avenir"/>
                <a:sym typeface="Avenir"/>
              </a:rPr>
              <a:t>.us to get involved with our School Improvement Team</a:t>
            </a:r>
            <a:endParaRPr sz="2000">
              <a:solidFill>
                <a:schemeClr val="dk1"/>
              </a:solidFill>
              <a:latin typeface="Avenir"/>
              <a:ea typeface="Avenir"/>
              <a:cs typeface="Avenir"/>
              <a:sym typeface="Avenir"/>
            </a:endParaRPr>
          </a:p>
          <a:p>
            <a:pPr marL="342900" lvl="0" indent="0" algn="l" rtl="0">
              <a:spcBef>
                <a:spcPts val="400"/>
              </a:spcBef>
              <a:spcAft>
                <a:spcPts val="0"/>
              </a:spcAft>
              <a:buNone/>
            </a:pPr>
            <a:endParaRPr sz="2000">
              <a:solidFill>
                <a:schemeClr val="dk1"/>
              </a:solidFill>
              <a:latin typeface="Avenir"/>
              <a:ea typeface="Avenir"/>
              <a:cs typeface="Avenir"/>
              <a:sym typeface="Avenir"/>
            </a:endParaRPr>
          </a:p>
          <a:p>
            <a:pPr marL="342900" lvl="0" indent="-34290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Contact our Interim Volunteer Coordinator, Ms. Isabella Diaz for volunteer opportunities</a:t>
            </a:r>
            <a:endParaRPr sz="2000">
              <a:solidFill>
                <a:schemeClr val="dk1"/>
              </a:solidFill>
              <a:latin typeface="Avenir"/>
              <a:ea typeface="Avenir"/>
              <a:cs typeface="Avenir"/>
              <a:sym typeface="Avenir"/>
            </a:endParaRPr>
          </a:p>
          <a:p>
            <a:pPr marL="0" lvl="0" indent="0" algn="l" rtl="0">
              <a:lnSpc>
                <a:spcPct val="90000"/>
              </a:lnSpc>
              <a:spcBef>
                <a:spcPts val="1000"/>
              </a:spcBef>
              <a:spcAft>
                <a:spcPts val="0"/>
              </a:spcAft>
              <a:buClr>
                <a:schemeClr val="dk1"/>
              </a:buClr>
              <a:buSzPts val="1100"/>
              <a:buFont typeface="Arial"/>
              <a:buNone/>
            </a:pPr>
            <a:endParaRPr sz="2000">
              <a:solidFill>
                <a:schemeClr val="dk1"/>
              </a:solidFill>
              <a:latin typeface="Avenir"/>
              <a:ea typeface="Avenir"/>
              <a:cs typeface="Avenir"/>
              <a:sym typeface="Avenir"/>
            </a:endParaRPr>
          </a:p>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8"/>
          <p:cNvSpPr txBox="1"/>
          <p:nvPr/>
        </p:nvSpPr>
        <p:spPr>
          <a:xfrm>
            <a:off x="406100" y="1801700"/>
            <a:ext cx="8659800" cy="471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00" b="1">
              <a:solidFill>
                <a:srgbClr val="00AED6"/>
              </a:solidFill>
            </a:endParaRPr>
          </a:p>
          <a:p>
            <a:pPr marL="342900" lvl="0" indent="0" algn="l" rtl="0">
              <a:spcBef>
                <a:spcPts val="0"/>
              </a:spcBef>
              <a:spcAft>
                <a:spcPts val="0"/>
              </a:spcAft>
              <a:buClr>
                <a:schemeClr val="dk1"/>
              </a:buClr>
              <a:buSzPts val="1100"/>
              <a:buFont typeface="Arial"/>
              <a:buNone/>
            </a:pPr>
            <a:endParaRPr sz="2000">
              <a:solidFill>
                <a:schemeClr val="dk1"/>
              </a:solidFill>
              <a:latin typeface="Avenir"/>
              <a:ea typeface="Avenir"/>
              <a:cs typeface="Avenir"/>
              <a:sym typeface="Avenir"/>
            </a:endParaRPr>
          </a:p>
          <a:p>
            <a:pPr marL="342900" lvl="0" indent="-342900" algn="l" rtl="0">
              <a:spcBef>
                <a:spcPts val="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Title I parents and families have the right to request the qualifications of their child’s teachers</a:t>
            </a:r>
            <a:endParaRPr sz="3000">
              <a:solidFill>
                <a:schemeClr val="dk1"/>
              </a:solidFill>
              <a:latin typeface="Avenir"/>
              <a:ea typeface="Avenir"/>
              <a:cs typeface="Avenir"/>
              <a:sym typeface="Avenir"/>
            </a:endParaRPr>
          </a:p>
          <a:p>
            <a:pPr marL="342900" lvl="0" indent="-342900" algn="l" rtl="0">
              <a:spcBef>
                <a:spcPts val="400"/>
              </a:spcBef>
              <a:spcAft>
                <a:spcPts val="0"/>
              </a:spcAft>
              <a:buClr>
                <a:schemeClr val="dk1"/>
              </a:buClr>
              <a:buFont typeface="Arial"/>
              <a:buNone/>
            </a:pPr>
            <a:endParaRPr sz="2000">
              <a:solidFill>
                <a:schemeClr val="dk1"/>
              </a:solidFill>
              <a:latin typeface="Avenir"/>
              <a:ea typeface="Avenir"/>
              <a:cs typeface="Avenir"/>
              <a:sym typeface="Avenir"/>
            </a:endParaRPr>
          </a:p>
          <a:p>
            <a:pPr marL="342900" lvl="0" indent="-34290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How are you notified of this right and what is the process for making a request?</a:t>
            </a:r>
            <a:endParaRPr sz="2000">
              <a:solidFill>
                <a:schemeClr val="dk1"/>
              </a:solidFill>
              <a:latin typeface="Avenir"/>
              <a:ea typeface="Avenir"/>
              <a:cs typeface="Avenir"/>
              <a:sym typeface="Avenir"/>
            </a:endParaRPr>
          </a:p>
          <a:p>
            <a:pPr marL="742950" lvl="1" indent="-26035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You can request it from our principal, Mrs. Shalinda Williams.</a:t>
            </a:r>
            <a:endParaRPr sz="2000">
              <a:solidFill>
                <a:schemeClr val="dk1"/>
              </a:solidFill>
              <a:latin typeface="Avenir"/>
              <a:ea typeface="Avenir"/>
              <a:cs typeface="Avenir"/>
              <a:sym typeface="Avenir"/>
            </a:endParaRPr>
          </a:p>
          <a:p>
            <a:pPr marL="742950" lvl="1" indent="-26035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Request should be completed within 30 days. </a:t>
            </a:r>
            <a:endParaRPr sz="2400">
              <a:solidFill>
                <a:srgbClr val="FF0000"/>
              </a:solidFill>
              <a:latin typeface="Avenir"/>
              <a:ea typeface="Avenir"/>
              <a:cs typeface="Avenir"/>
              <a:sym typeface="Avenir"/>
            </a:endParaRPr>
          </a:p>
          <a:p>
            <a:pPr marL="342900" lvl="0" indent="-342900" algn="l" rtl="0">
              <a:spcBef>
                <a:spcPts val="440"/>
              </a:spcBef>
              <a:spcAft>
                <a:spcPts val="0"/>
              </a:spcAft>
              <a:buClr>
                <a:schemeClr val="dk1"/>
              </a:buClr>
              <a:buFont typeface="Arial"/>
              <a:buNone/>
            </a:pPr>
            <a:endParaRPr sz="2200">
              <a:solidFill>
                <a:schemeClr val="dk1"/>
              </a:solidFill>
            </a:endParaRPr>
          </a:p>
          <a:p>
            <a:pPr marL="0" lvl="0" indent="0" algn="l" rtl="0">
              <a:spcBef>
                <a:spcPts val="0"/>
              </a:spcBef>
              <a:spcAft>
                <a:spcPts val="0"/>
              </a:spcAft>
              <a:buNone/>
            </a:pPr>
            <a:endParaRPr sz="1900"/>
          </a:p>
        </p:txBody>
      </p:sp>
      <p:sp>
        <p:nvSpPr>
          <p:cNvPr id="317" name="Google Shape;317;p48"/>
          <p:cNvSpPr txBox="1">
            <a:spLocks noGrp="1"/>
          </p:cNvSpPr>
          <p:nvPr>
            <p:ph type="title"/>
          </p:nvPr>
        </p:nvSpPr>
        <p:spPr>
          <a:xfrm>
            <a:off x="182975" y="210550"/>
            <a:ext cx="8308800" cy="1374000"/>
          </a:xfrm>
          <a:prstGeom prst="rect">
            <a:avLst/>
          </a:prstGeom>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Font typeface="Arial"/>
              <a:buNone/>
            </a:pPr>
            <a:r>
              <a:rPr lang="en-US">
                <a:solidFill>
                  <a:schemeClr val="dk1"/>
                </a:solidFill>
              </a:rPr>
              <a:t>How do I request the qualifications of my child’s teachers?</a:t>
            </a:r>
            <a:endParaRPr>
              <a:solidFill>
                <a:schemeClr val="dk1"/>
              </a:solidFill>
            </a:endParaRPr>
          </a:p>
          <a:p>
            <a:pPr marL="0" lvl="0" indent="0" algn="ctr" rtl="0">
              <a:spcBef>
                <a:spcPts val="0"/>
              </a:spcBef>
              <a:spcAft>
                <a:spcPts val="0"/>
              </a:spcAft>
              <a:buNone/>
            </a:pPr>
            <a:endParaRPr sz="3500">
              <a:solidFill>
                <a:srgbClr val="00AFD7"/>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9"/>
          <p:cNvSpPr/>
          <p:nvPr/>
        </p:nvSpPr>
        <p:spPr>
          <a:xfrm>
            <a:off x="873825" y="1638075"/>
            <a:ext cx="7256100" cy="39453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Being Highly Qualified in NC means you have successfully passed the licensure exams required or received alternate licensure in a way set out by NC law. </a:t>
            </a:r>
            <a:endParaRPr sz="3000">
              <a:solidFill>
                <a:schemeClr val="dk1"/>
              </a:solidFill>
              <a:latin typeface="Avenir"/>
              <a:ea typeface="Avenir"/>
              <a:cs typeface="Avenir"/>
              <a:sym typeface="Avenir"/>
            </a:endParaRPr>
          </a:p>
          <a:p>
            <a:pPr marL="342900" lvl="0" indent="-342900" algn="l" rtl="0">
              <a:spcBef>
                <a:spcPts val="400"/>
              </a:spcBef>
              <a:spcAft>
                <a:spcPts val="0"/>
              </a:spcAft>
              <a:buClr>
                <a:schemeClr val="dk1"/>
              </a:buClr>
              <a:buFont typeface="Arial"/>
              <a:buNone/>
            </a:pPr>
            <a:endParaRPr sz="2000">
              <a:solidFill>
                <a:schemeClr val="dk1"/>
              </a:solidFill>
              <a:latin typeface="Avenir"/>
              <a:ea typeface="Avenir"/>
              <a:cs typeface="Avenir"/>
              <a:sym typeface="Avenir"/>
            </a:endParaRPr>
          </a:p>
          <a:p>
            <a:pPr marL="342900" lvl="0" indent="-34290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Parents and families are notified if teachers do not meet ESSA’s requirements for Highly-Qualified </a:t>
            </a:r>
            <a:endParaRPr sz="3000">
              <a:solidFill>
                <a:schemeClr val="dk1"/>
              </a:solidFill>
              <a:latin typeface="Avenir"/>
              <a:ea typeface="Avenir"/>
              <a:cs typeface="Avenir"/>
              <a:sym typeface="Avenir"/>
            </a:endParaRPr>
          </a:p>
          <a:p>
            <a:pPr marL="342900" lvl="0" indent="-215900" algn="l" rtl="0">
              <a:spcBef>
                <a:spcPts val="400"/>
              </a:spcBef>
              <a:spcAft>
                <a:spcPts val="0"/>
              </a:spcAft>
              <a:buClr>
                <a:schemeClr val="dk1"/>
              </a:buClr>
              <a:buSzPts val="2000"/>
              <a:buFont typeface="Arial"/>
              <a:buNone/>
            </a:pPr>
            <a:endParaRPr sz="2000" i="1">
              <a:solidFill>
                <a:srgbClr val="0070C0"/>
              </a:solidFill>
              <a:latin typeface="Avenir"/>
              <a:ea typeface="Avenir"/>
              <a:cs typeface="Avenir"/>
              <a:sym typeface="Avenir"/>
            </a:endParaRPr>
          </a:p>
          <a:p>
            <a:pPr marL="342900" lvl="0" indent="-34290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Parents may request information on teacher qualifications in writing</a:t>
            </a:r>
            <a:endParaRPr>
              <a:solidFill>
                <a:srgbClr val="666666"/>
              </a:solidFill>
              <a:latin typeface="Avenir"/>
              <a:ea typeface="Avenir"/>
              <a:cs typeface="Avenir"/>
              <a:sym typeface="Avenir"/>
            </a:endParaRPr>
          </a:p>
        </p:txBody>
      </p:sp>
      <p:sp>
        <p:nvSpPr>
          <p:cNvPr id="323" name="Google Shape;323;p49"/>
          <p:cNvSpPr txBox="1">
            <a:spLocks noGrp="1"/>
          </p:cNvSpPr>
          <p:nvPr>
            <p:ph type="title"/>
          </p:nvPr>
        </p:nvSpPr>
        <p:spPr>
          <a:xfrm>
            <a:off x="678275" y="97800"/>
            <a:ext cx="8024400" cy="1354500"/>
          </a:xfrm>
          <a:prstGeom prst="rect">
            <a:avLst/>
          </a:prstGeom>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Font typeface="Arial"/>
              <a:buNone/>
            </a:pPr>
            <a:r>
              <a:rPr lang="en-US" sz="2800">
                <a:solidFill>
                  <a:schemeClr val="dk1"/>
                </a:solidFill>
              </a:rPr>
              <a:t>How will I be notified if my child is taught by a teacher who is not Highly-Qualified?</a:t>
            </a:r>
            <a:endParaRPr>
              <a:solidFill>
                <a:schemeClr val="dk1"/>
              </a:solidFill>
            </a:endParaRPr>
          </a:p>
          <a:p>
            <a:pPr marL="0" lvl="0" indent="0" algn="l" rtl="0">
              <a:spcBef>
                <a:spcPts val="0"/>
              </a:spcBef>
              <a:spcAft>
                <a:spcPts val="0"/>
              </a:spcAft>
              <a:buNone/>
            </a:pPr>
            <a:endParaRPr sz="2800">
              <a:solidFill>
                <a:srgbClr val="00AFD7"/>
              </a:solidFill>
            </a:endParaRPr>
          </a:p>
        </p:txBody>
      </p:sp>
      <p:sp>
        <p:nvSpPr>
          <p:cNvPr id="324" name="Google Shape;324;p49"/>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50"/>
          <p:cNvSpPr txBox="1"/>
          <p:nvPr/>
        </p:nvSpPr>
        <p:spPr>
          <a:xfrm>
            <a:off x="628650" y="776900"/>
            <a:ext cx="6849900" cy="1495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Font typeface="Arial"/>
              <a:buNone/>
            </a:pPr>
            <a:r>
              <a:rPr lang="en-US" sz="3600" b="1">
                <a:solidFill>
                  <a:schemeClr val="dk1"/>
                </a:solidFill>
                <a:latin typeface="Avenir"/>
                <a:ea typeface="Avenir"/>
                <a:cs typeface="Avenir"/>
                <a:sym typeface="Avenir"/>
              </a:rPr>
              <a:t>Complaint Procedures</a:t>
            </a:r>
            <a:endParaRPr sz="1300" b="1" i="0" u="none" strike="noStrike" cap="none">
              <a:solidFill>
                <a:schemeClr val="dk1"/>
              </a:solidFill>
              <a:latin typeface="Avenir"/>
              <a:ea typeface="Avenir"/>
              <a:cs typeface="Avenir"/>
              <a:sym typeface="Avenir"/>
            </a:endParaRPr>
          </a:p>
          <a:p>
            <a:pPr marL="466725" marR="0" lvl="1" indent="-466725" algn="l" rtl="0">
              <a:lnSpc>
                <a:spcPct val="90000"/>
              </a:lnSpc>
              <a:spcBef>
                <a:spcPts val="400"/>
              </a:spcBef>
              <a:spcAft>
                <a:spcPts val="0"/>
              </a:spcAft>
              <a:buClr>
                <a:schemeClr val="dk1"/>
              </a:buClr>
              <a:buSzPts val="300"/>
              <a:buFont typeface="Arial"/>
              <a:buNone/>
            </a:pPr>
            <a:endParaRPr sz="1200" b="0" i="0" u="none" strike="noStrike" cap="none">
              <a:solidFill>
                <a:srgbClr val="666666"/>
              </a:solidFill>
              <a:latin typeface="Avenir"/>
              <a:ea typeface="Avenir"/>
              <a:cs typeface="Avenir"/>
              <a:sym typeface="Avenir"/>
            </a:endParaRPr>
          </a:p>
        </p:txBody>
      </p:sp>
      <p:sp>
        <p:nvSpPr>
          <p:cNvPr id="330" name="Google Shape;330;p50"/>
          <p:cNvSpPr/>
          <p:nvPr/>
        </p:nvSpPr>
        <p:spPr>
          <a:xfrm>
            <a:off x="7808054" y="6157518"/>
            <a:ext cx="1184700" cy="5871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Twentieth Century"/>
              <a:ea typeface="Twentieth Century"/>
              <a:cs typeface="Twentieth Century"/>
              <a:sym typeface="Twentieth Century"/>
            </a:endParaRPr>
          </a:p>
        </p:txBody>
      </p:sp>
      <p:sp>
        <p:nvSpPr>
          <p:cNvPr id="331" name="Google Shape;331;p50"/>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18</a:t>
            </a:fld>
            <a:endParaRPr/>
          </a:p>
        </p:txBody>
      </p:sp>
      <p:sp>
        <p:nvSpPr>
          <p:cNvPr id="332" name="Google Shape;332;p50"/>
          <p:cNvSpPr txBox="1"/>
          <p:nvPr/>
        </p:nvSpPr>
        <p:spPr>
          <a:xfrm>
            <a:off x="367175" y="1982625"/>
            <a:ext cx="8788800" cy="1569900"/>
          </a:xfrm>
          <a:prstGeom prst="rect">
            <a:avLst/>
          </a:prstGeom>
          <a:noFill/>
          <a:ln>
            <a:noFill/>
          </a:ln>
        </p:spPr>
        <p:txBody>
          <a:bodyPr spcFirstLastPara="1" wrap="square" lIns="91425" tIns="91425" rIns="91425" bIns="91425" anchor="t" anchorCtr="0">
            <a:spAutoFit/>
          </a:bodyPr>
          <a:lstStyle/>
          <a:p>
            <a:pPr marL="457200" lvl="0" indent="-406400" algn="l" rtl="0">
              <a:spcBef>
                <a:spcPts val="0"/>
              </a:spcBef>
              <a:spcAft>
                <a:spcPts val="0"/>
              </a:spcAft>
              <a:buClr>
                <a:schemeClr val="dk1"/>
              </a:buClr>
              <a:buSzPts val="2800"/>
              <a:buFont typeface="Avenir"/>
              <a:buChar char="●"/>
            </a:pPr>
            <a:r>
              <a:rPr lang="en-US" sz="2400">
                <a:solidFill>
                  <a:schemeClr val="dk1"/>
                </a:solidFill>
                <a:latin typeface="Avenir"/>
                <a:ea typeface="Avenir"/>
                <a:cs typeface="Avenir"/>
                <a:sym typeface="Avenir"/>
              </a:rPr>
              <a:t>If you have any problems or concerns, we asked that you first contact your child’s teacher. If you still need assistance, please contact our assistant principal, Mrs. Andrea Bryant.</a:t>
            </a:r>
            <a:endParaRPr sz="2400">
              <a:solidFill>
                <a:schemeClr val="dk1"/>
              </a:solidFill>
              <a:latin typeface="Avenir"/>
              <a:ea typeface="Avenir"/>
              <a:cs typeface="Avenir"/>
              <a:sym typeface="Avenir"/>
            </a:endParaRPr>
          </a:p>
          <a:p>
            <a:pPr marL="0" lvl="0" indent="0" algn="l" rtl="0">
              <a:spcBef>
                <a:spcPts val="0"/>
              </a:spcBef>
              <a:spcAft>
                <a:spcPts val="0"/>
              </a:spcAft>
              <a:buNone/>
            </a:pPr>
            <a:endParaRPr>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55"/>
          <p:cNvSpPr/>
          <p:nvPr/>
        </p:nvSpPr>
        <p:spPr>
          <a:xfrm>
            <a:off x="267725" y="3429000"/>
            <a:ext cx="8876400" cy="2633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0000"/>
              </a:buClr>
              <a:buSzPts val="1000"/>
              <a:buFont typeface="Arial"/>
              <a:buNone/>
            </a:pPr>
            <a:endParaRPr sz="1200" b="1" i="0" u="none" strike="noStrike" cap="none">
              <a:solidFill>
                <a:srgbClr val="535758"/>
              </a:solidFill>
              <a:latin typeface="Avenir"/>
              <a:ea typeface="Avenir"/>
              <a:cs typeface="Avenir"/>
              <a:sym typeface="Avenir"/>
            </a:endParaRPr>
          </a:p>
        </p:txBody>
      </p:sp>
      <p:sp>
        <p:nvSpPr>
          <p:cNvPr id="374" name="Google Shape;374;p55"/>
          <p:cNvSpPr/>
          <p:nvPr/>
        </p:nvSpPr>
        <p:spPr>
          <a:xfrm>
            <a:off x="7921304" y="6157518"/>
            <a:ext cx="1071600" cy="5589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Twentieth Century"/>
              <a:buNone/>
            </a:pPr>
            <a:endParaRPr sz="1800" b="0" i="0" u="none" strike="noStrike" cap="none">
              <a:solidFill>
                <a:schemeClr val="dk1"/>
              </a:solidFill>
              <a:latin typeface="Twentieth Century"/>
              <a:ea typeface="Twentieth Century"/>
              <a:cs typeface="Twentieth Century"/>
              <a:sym typeface="Twentieth Century"/>
            </a:endParaRPr>
          </a:p>
        </p:txBody>
      </p:sp>
      <p:sp>
        <p:nvSpPr>
          <p:cNvPr id="375" name="Google Shape;375;p55"/>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19</a:t>
            </a:fld>
            <a:endParaRPr/>
          </a:p>
        </p:txBody>
      </p:sp>
      <p:sp>
        <p:nvSpPr>
          <p:cNvPr id="376" name="Google Shape;376;p55"/>
          <p:cNvSpPr txBox="1"/>
          <p:nvPr/>
        </p:nvSpPr>
        <p:spPr>
          <a:xfrm>
            <a:off x="1217650" y="734050"/>
            <a:ext cx="79383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r>
              <a:rPr lang="en-US" sz="3600" b="1">
                <a:solidFill>
                  <a:schemeClr val="dk1"/>
                </a:solidFill>
              </a:rPr>
              <a:t>Proud Points</a:t>
            </a:r>
            <a:endParaRPr/>
          </a:p>
        </p:txBody>
      </p:sp>
      <p:sp>
        <p:nvSpPr>
          <p:cNvPr id="377" name="Google Shape;377;p55"/>
          <p:cNvSpPr txBox="1"/>
          <p:nvPr/>
        </p:nvSpPr>
        <p:spPr>
          <a:xfrm>
            <a:off x="1281300" y="1747375"/>
            <a:ext cx="6581400" cy="3786600"/>
          </a:xfrm>
          <a:prstGeom prst="rect">
            <a:avLst/>
          </a:prstGeom>
          <a:noFill/>
          <a:ln>
            <a:noFill/>
          </a:ln>
        </p:spPr>
        <p:txBody>
          <a:bodyPr spcFirstLastPara="1" wrap="square" lIns="91425" tIns="91425" rIns="91425" bIns="91425" anchor="t" anchorCtr="0">
            <a:spAutoFit/>
          </a:bodyPr>
          <a:lstStyle/>
          <a:p>
            <a:pPr marL="914400" lvl="1" indent="-342900" algn="l" rtl="0">
              <a:spcBef>
                <a:spcPts val="480"/>
              </a:spcBef>
              <a:spcAft>
                <a:spcPts val="0"/>
              </a:spcAft>
              <a:buClr>
                <a:schemeClr val="dk1"/>
              </a:buClr>
              <a:buSzPts val="1800"/>
              <a:buChar char="○"/>
            </a:pPr>
            <a:r>
              <a:rPr lang="en-US" sz="1800">
                <a:solidFill>
                  <a:schemeClr val="dk1"/>
                </a:solidFill>
              </a:rPr>
              <a:t>Mallard Creek has been successful in maintaining excellent partnerships with local business and faith-based organizations to include Stonebridge Church, Mallard Creek Presbyterian Church, Publix, Harris Teeter, Jaffe Chiropractor &amp; Keller Realty</a:t>
            </a:r>
            <a:endParaRPr sz="1800">
              <a:solidFill>
                <a:schemeClr val="dk1"/>
              </a:solidFill>
            </a:endParaRPr>
          </a:p>
          <a:p>
            <a:pPr marL="914400" lvl="1" indent="-342900" algn="l" rtl="0">
              <a:spcBef>
                <a:spcPts val="0"/>
              </a:spcBef>
              <a:spcAft>
                <a:spcPts val="0"/>
              </a:spcAft>
              <a:buClr>
                <a:schemeClr val="dk1"/>
              </a:buClr>
              <a:buSzPts val="1800"/>
              <a:buChar char="○"/>
            </a:pPr>
            <a:r>
              <a:rPr lang="en-US" sz="1800">
                <a:solidFill>
                  <a:schemeClr val="dk1"/>
                </a:solidFill>
              </a:rPr>
              <a:t>We are working cohesively to create a culture of caring, support, with a high focus on academic growth and social/emotional growth.</a:t>
            </a:r>
            <a:endParaRPr sz="1800">
              <a:solidFill>
                <a:schemeClr val="dk1"/>
              </a:solidFill>
            </a:endParaRPr>
          </a:p>
          <a:p>
            <a:pPr marL="914400" lvl="1" indent="-342900" algn="l" rtl="0">
              <a:spcBef>
                <a:spcPts val="0"/>
              </a:spcBef>
              <a:spcAft>
                <a:spcPts val="0"/>
              </a:spcAft>
              <a:buClr>
                <a:schemeClr val="dk1"/>
              </a:buClr>
              <a:buSzPts val="1800"/>
              <a:buChar char="○"/>
            </a:pPr>
            <a:r>
              <a:rPr lang="en-US" sz="1800">
                <a:solidFill>
                  <a:schemeClr val="dk1"/>
                </a:solidFill>
              </a:rPr>
              <a:t>There is evidence daily that our team is striving to Exemplify Excellence </a:t>
            </a:r>
            <a:endParaRPr sz="1800">
              <a:solidFill>
                <a:schemeClr val="dk1"/>
              </a:solidFill>
            </a:endParaRPr>
          </a:p>
          <a:p>
            <a:pPr marL="914400" lvl="1" indent="-342900" algn="l" rtl="0">
              <a:spcBef>
                <a:spcPts val="0"/>
              </a:spcBef>
              <a:spcAft>
                <a:spcPts val="0"/>
              </a:spcAft>
              <a:buClr>
                <a:schemeClr val="dk1"/>
              </a:buClr>
              <a:buSzPts val="1800"/>
              <a:buChar char="○"/>
            </a:pPr>
            <a:r>
              <a:rPr lang="en-US" sz="1800">
                <a:solidFill>
                  <a:schemeClr val="dk1"/>
                </a:solidFill>
              </a:rPr>
              <a:t>Outstanding PTA and SIT Leaders</a:t>
            </a:r>
            <a:endParaRPr sz="1800">
              <a:solidFill>
                <a:schemeClr val="dk1"/>
              </a:solidFill>
            </a:endParaRPr>
          </a:p>
          <a:p>
            <a:pPr marL="914400" lvl="1" indent="-342900" algn="l" rtl="0">
              <a:spcBef>
                <a:spcPts val="0"/>
              </a:spcBef>
              <a:spcAft>
                <a:spcPts val="0"/>
              </a:spcAft>
              <a:buClr>
                <a:schemeClr val="dk1"/>
              </a:buClr>
              <a:buSzPts val="1800"/>
              <a:buChar char="○"/>
            </a:pPr>
            <a:r>
              <a:rPr lang="en-US" sz="1800">
                <a:solidFill>
                  <a:schemeClr val="dk1"/>
                </a:solidFill>
              </a:rPr>
              <a:t>Maintain positive relationships with our children and families</a:t>
            </a:r>
            <a:endParaRPr sz="18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4"/>
          <p:cNvPicPr preferRelativeResize="0"/>
          <p:nvPr/>
        </p:nvPicPr>
        <p:blipFill rotWithShape="1">
          <a:blip r:embed="rId3">
            <a:alphaModFix/>
          </a:blip>
          <a:srcRect/>
          <a:stretch/>
        </p:blipFill>
        <p:spPr>
          <a:xfrm>
            <a:off x="0" y="-48175"/>
            <a:ext cx="9144003" cy="6858002"/>
          </a:xfrm>
          <a:prstGeom prst="rect">
            <a:avLst/>
          </a:prstGeom>
          <a:noFill/>
          <a:ln>
            <a:noFill/>
          </a:ln>
        </p:spPr>
      </p:pic>
      <p:sp>
        <p:nvSpPr>
          <p:cNvPr id="214" name="Google Shape;214;p34"/>
          <p:cNvSpPr txBox="1">
            <a:spLocks noGrp="1"/>
          </p:cNvSpPr>
          <p:nvPr>
            <p:ph type="title"/>
          </p:nvPr>
        </p:nvSpPr>
        <p:spPr>
          <a:xfrm>
            <a:off x="1151350" y="2612650"/>
            <a:ext cx="7429500" cy="1180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3200"/>
              <a:buFont typeface="Avenir"/>
              <a:buNone/>
            </a:pPr>
            <a:r>
              <a:rPr lang="en-US">
                <a:solidFill>
                  <a:schemeClr val="lt1"/>
                </a:solidFill>
              </a:rPr>
              <a:t>Welcome</a:t>
            </a:r>
            <a:endParaRPr>
              <a:solidFill>
                <a:schemeClr val="lt1"/>
              </a:solidFill>
            </a:endParaRPr>
          </a:p>
          <a:p>
            <a:pPr marL="0" lvl="0" indent="0" algn="l" rtl="0">
              <a:lnSpc>
                <a:spcPct val="90000"/>
              </a:lnSpc>
              <a:spcBef>
                <a:spcPts val="0"/>
              </a:spcBef>
              <a:spcAft>
                <a:spcPts val="0"/>
              </a:spcAft>
              <a:buClr>
                <a:schemeClr val="accent1"/>
              </a:buClr>
              <a:buSzPts val="3200"/>
              <a:buFont typeface="Avenir"/>
              <a:buNone/>
            </a:pPr>
            <a:r>
              <a:rPr lang="en-US">
                <a:solidFill>
                  <a:schemeClr val="lt1"/>
                </a:solidFill>
              </a:rPr>
              <a:t>Introductions</a:t>
            </a:r>
            <a:endParaRPr>
              <a:solidFill>
                <a:schemeClr val="lt1"/>
              </a:solidFill>
            </a:endParaRPr>
          </a:p>
        </p:txBody>
      </p:sp>
      <p:cxnSp>
        <p:nvCxnSpPr>
          <p:cNvPr id="215" name="Google Shape;215;p34"/>
          <p:cNvCxnSpPr/>
          <p:nvPr/>
        </p:nvCxnSpPr>
        <p:spPr>
          <a:xfrm>
            <a:off x="692975" y="2724425"/>
            <a:ext cx="0" cy="1696200"/>
          </a:xfrm>
          <a:prstGeom prst="straightConnector1">
            <a:avLst/>
          </a:prstGeom>
          <a:noFill/>
          <a:ln w="76200" cap="flat" cmpd="sng">
            <a:solidFill>
              <a:schemeClr val="lt1"/>
            </a:solidFill>
            <a:prstDash val="solid"/>
            <a:round/>
            <a:headEnd type="none" w="sm" len="sm"/>
            <a:tailEnd type="none" w="sm" len="sm"/>
          </a:ln>
        </p:spPr>
      </p:cxnSp>
      <p:sp>
        <p:nvSpPr>
          <p:cNvPr id="216" name="Google Shape;216;p34"/>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6"/>
          <p:cNvSpPr txBox="1">
            <a:spLocks noGrp="1"/>
          </p:cNvSpPr>
          <p:nvPr>
            <p:ph type="title"/>
          </p:nvPr>
        </p:nvSpPr>
        <p:spPr>
          <a:xfrm>
            <a:off x="678275" y="210550"/>
            <a:ext cx="7982400" cy="6402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384" name="Google Shape;384;p56"/>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20</a:t>
            </a:fld>
            <a:endParaRPr/>
          </a:p>
        </p:txBody>
      </p:sp>
      <p:pic>
        <p:nvPicPr>
          <p:cNvPr id="385" name="Google Shape;385;p56"/>
          <p:cNvPicPr preferRelativeResize="0"/>
          <p:nvPr/>
        </p:nvPicPr>
        <p:blipFill>
          <a:blip r:embed="rId3">
            <a:alphaModFix/>
          </a:blip>
          <a:stretch>
            <a:fillRect/>
          </a:stretch>
        </p:blipFill>
        <p:spPr>
          <a:xfrm>
            <a:off x="1074050" y="1003150"/>
            <a:ext cx="7354401" cy="49029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7"/>
          <p:cNvSpPr/>
          <p:nvPr/>
        </p:nvSpPr>
        <p:spPr>
          <a:xfrm>
            <a:off x="204300" y="639450"/>
            <a:ext cx="8735400" cy="15423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endParaRPr sz="1700" i="0" u="none" strike="noStrike" cap="none">
              <a:solidFill>
                <a:srgbClr val="666666"/>
              </a:solidFill>
              <a:latin typeface="Avenir"/>
              <a:ea typeface="Avenir"/>
              <a:cs typeface="Avenir"/>
              <a:sym typeface="Avenir"/>
            </a:endParaRPr>
          </a:p>
        </p:txBody>
      </p:sp>
      <p:sp>
        <p:nvSpPr>
          <p:cNvPr id="615" name="Google Shape;615;p57"/>
          <p:cNvSpPr/>
          <p:nvPr/>
        </p:nvSpPr>
        <p:spPr>
          <a:xfrm>
            <a:off x="7940842" y="6194545"/>
            <a:ext cx="1051800" cy="5502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800"/>
              <a:buFont typeface="Twentieth Century"/>
              <a:buNone/>
            </a:pPr>
            <a:endParaRPr sz="1800" i="0" u="none" strike="noStrike" cap="none">
              <a:solidFill>
                <a:schemeClr val="dk1"/>
              </a:solidFill>
              <a:latin typeface="Avenir"/>
              <a:ea typeface="Avenir"/>
              <a:cs typeface="Avenir"/>
              <a:sym typeface="Avenir"/>
            </a:endParaRPr>
          </a:p>
        </p:txBody>
      </p:sp>
      <p:sp>
        <p:nvSpPr>
          <p:cNvPr id="616" name="Google Shape;616;p57"/>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n-US">
                <a:solidFill>
                  <a:schemeClr val="tx1"/>
                </a:solidFill>
              </a:rPr>
              <a:t>21</a:t>
            </a:fld>
            <a:endParaRPr>
              <a:solidFill>
                <a:schemeClr val="tx1"/>
              </a:solidFill>
            </a:endParaRPr>
          </a:p>
        </p:txBody>
      </p:sp>
      <p:sp>
        <p:nvSpPr>
          <p:cNvPr id="617" name="Google Shape;617;p57"/>
          <p:cNvSpPr txBox="1"/>
          <p:nvPr/>
        </p:nvSpPr>
        <p:spPr>
          <a:xfrm>
            <a:off x="891925" y="2018800"/>
            <a:ext cx="6514200" cy="253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3200">
              <a:solidFill>
                <a:srgbClr val="CC0202"/>
              </a:solidFill>
              <a:latin typeface="Avenir"/>
              <a:ea typeface="Avenir"/>
              <a:cs typeface="Avenir"/>
              <a:sym typeface="Avenir"/>
            </a:endParaRPr>
          </a:p>
          <a:p>
            <a:pPr marL="0" lvl="0" indent="0" algn="l" rtl="0">
              <a:spcBef>
                <a:spcPts val="0"/>
              </a:spcBef>
              <a:spcAft>
                <a:spcPts val="0"/>
              </a:spcAft>
              <a:buNone/>
            </a:pPr>
            <a:endParaRPr>
              <a:latin typeface="Avenir"/>
              <a:ea typeface="Avenir"/>
              <a:cs typeface="Avenir"/>
              <a:sym typeface="Avenir"/>
            </a:endParaRPr>
          </a:p>
        </p:txBody>
      </p:sp>
      <p:pic>
        <p:nvPicPr>
          <p:cNvPr id="618" name="Google Shape;618;p57"/>
          <p:cNvPicPr preferRelativeResize="0"/>
          <p:nvPr/>
        </p:nvPicPr>
        <p:blipFill>
          <a:blip r:embed="rId4">
            <a:alphaModFix/>
          </a:blip>
          <a:stretch>
            <a:fillRect/>
          </a:stretch>
        </p:blipFill>
        <p:spPr>
          <a:xfrm>
            <a:off x="1143000" y="1263722"/>
            <a:ext cx="6857999" cy="460282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622"/>
        <p:cNvGrpSpPr/>
        <p:nvPr/>
      </p:nvGrpSpPr>
      <p:grpSpPr>
        <a:xfrm>
          <a:off x="0" y="0"/>
          <a:ext cx="0" cy="0"/>
          <a:chOff x="0" y="0"/>
          <a:chExt cx="0" cy="0"/>
        </a:xfrm>
      </p:grpSpPr>
      <p:sp>
        <p:nvSpPr>
          <p:cNvPr id="623" name="Google Shape;623;p58"/>
          <p:cNvSpPr txBox="1"/>
          <p:nvPr/>
        </p:nvSpPr>
        <p:spPr>
          <a:xfrm>
            <a:off x="2973896" y="738505"/>
            <a:ext cx="5510700" cy="338700"/>
          </a:xfrm>
          <a:prstGeom prst="rect">
            <a:avLst/>
          </a:prstGeom>
          <a:noFill/>
          <a:ln>
            <a:noFill/>
          </a:ln>
        </p:spPr>
        <p:txBody>
          <a:bodyPr spcFirstLastPara="1" wrap="square" lIns="0" tIns="0" rIns="0" bIns="0" anchor="t" anchorCtr="0">
            <a:spAutoFit/>
          </a:bodyPr>
          <a:lstStyle/>
          <a:p>
            <a:pPr marL="12700" marR="5080" lvl="0" indent="0" algn="l" rtl="0">
              <a:lnSpc>
                <a:spcPct val="108181"/>
              </a:lnSpc>
              <a:spcBef>
                <a:spcPts val="0"/>
              </a:spcBef>
              <a:spcAft>
                <a:spcPts val="0"/>
              </a:spcAft>
              <a:buClr>
                <a:srgbClr val="000000"/>
              </a:buClr>
              <a:buSzPts val="2200"/>
              <a:buFont typeface="Arial"/>
              <a:buNone/>
            </a:pPr>
            <a:endParaRPr sz="2200" b="0" i="0" u="none" strike="noStrike" cap="none">
              <a:solidFill>
                <a:srgbClr val="000000"/>
              </a:solidFill>
              <a:latin typeface="Calibri"/>
              <a:ea typeface="Calibri"/>
              <a:cs typeface="Calibri"/>
              <a:sym typeface="Calibri"/>
            </a:endParaRPr>
          </a:p>
        </p:txBody>
      </p:sp>
      <p:sp>
        <p:nvSpPr>
          <p:cNvPr id="624" name="Google Shape;624;p58"/>
          <p:cNvSpPr txBox="1"/>
          <p:nvPr/>
        </p:nvSpPr>
        <p:spPr>
          <a:xfrm>
            <a:off x="177469" y="2429977"/>
            <a:ext cx="2075100" cy="1381500"/>
          </a:xfrm>
          <a:prstGeom prst="rect">
            <a:avLst/>
          </a:prstGeom>
          <a:noFill/>
          <a:ln>
            <a:noFill/>
          </a:ln>
        </p:spPr>
        <p:txBody>
          <a:bodyPr spcFirstLastPara="1" wrap="square" lIns="0" tIns="0" rIns="0" bIns="0" anchor="t" anchorCtr="0">
            <a:spAutoFit/>
          </a:bodyPr>
          <a:lstStyle/>
          <a:p>
            <a:pPr marL="12700" marR="0" lvl="0" indent="0" algn="l" rtl="0">
              <a:lnSpc>
                <a:spcPct val="113690"/>
              </a:lnSpc>
              <a:spcBef>
                <a:spcPts val="0"/>
              </a:spcBef>
              <a:spcAft>
                <a:spcPts val="0"/>
              </a:spcAft>
              <a:buClr>
                <a:srgbClr val="000000"/>
              </a:buClr>
              <a:buSzPts val="4200"/>
              <a:buFont typeface="Arial"/>
              <a:buNone/>
            </a:pPr>
            <a:r>
              <a:rPr lang="en-US" sz="4200" b="1">
                <a:solidFill>
                  <a:srgbClr val="FFFFFF"/>
                </a:solidFill>
                <a:latin typeface="Avenir"/>
                <a:ea typeface="Avenir"/>
                <a:cs typeface="Avenir"/>
                <a:sym typeface="Avenir"/>
              </a:rPr>
              <a:t>Canvas Course</a:t>
            </a:r>
            <a:endParaRPr sz="4200" b="0" i="0" u="none" strike="noStrike" cap="none">
              <a:solidFill>
                <a:srgbClr val="000000"/>
              </a:solidFill>
              <a:latin typeface="Avenir"/>
              <a:ea typeface="Avenir"/>
              <a:cs typeface="Avenir"/>
              <a:sym typeface="Avenir"/>
            </a:endParaRPr>
          </a:p>
        </p:txBody>
      </p:sp>
      <p:sp>
        <p:nvSpPr>
          <p:cNvPr id="625" name="Google Shape;625;p58"/>
          <p:cNvSpPr txBox="1"/>
          <p:nvPr/>
        </p:nvSpPr>
        <p:spPr>
          <a:xfrm>
            <a:off x="2926575" y="347600"/>
            <a:ext cx="6015000" cy="615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 name="Google Shape;626;p58"/>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22</a:t>
            </a:fld>
            <a:endParaRPr/>
          </a:p>
        </p:txBody>
      </p:sp>
      <p:sp>
        <p:nvSpPr>
          <p:cNvPr id="627" name="Google Shape;627;p58"/>
          <p:cNvSpPr txBox="1"/>
          <p:nvPr/>
        </p:nvSpPr>
        <p:spPr>
          <a:xfrm>
            <a:off x="119000" y="5668025"/>
            <a:ext cx="9024900" cy="5262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highlight>
                <a:schemeClr val="lt1"/>
              </a:high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Shape 632"/>
        <p:cNvGrpSpPr/>
        <p:nvPr/>
      </p:nvGrpSpPr>
      <p:grpSpPr>
        <a:xfrm>
          <a:off x="0" y="0"/>
          <a:ext cx="0" cy="0"/>
          <a:chOff x="0" y="0"/>
          <a:chExt cx="0" cy="0"/>
        </a:xfrm>
      </p:grpSpPr>
      <p:pic>
        <p:nvPicPr>
          <p:cNvPr id="633" name="Google Shape;633;p59"/>
          <p:cNvPicPr preferRelativeResize="0"/>
          <p:nvPr/>
        </p:nvPicPr>
        <p:blipFill rotWithShape="1">
          <a:blip r:embed="rId3">
            <a:alphaModFix/>
          </a:blip>
          <a:srcRect/>
          <a:stretch/>
        </p:blipFill>
        <p:spPr>
          <a:xfrm>
            <a:off x="0" y="0"/>
            <a:ext cx="9144003" cy="6858002"/>
          </a:xfrm>
          <a:prstGeom prst="rect">
            <a:avLst/>
          </a:prstGeom>
          <a:noFill/>
          <a:ln>
            <a:noFill/>
          </a:ln>
        </p:spPr>
      </p:pic>
      <p:sp>
        <p:nvSpPr>
          <p:cNvPr id="634" name="Google Shape;634;p59"/>
          <p:cNvSpPr txBox="1">
            <a:spLocks noGrp="1"/>
          </p:cNvSpPr>
          <p:nvPr>
            <p:ph type="title"/>
          </p:nvPr>
        </p:nvSpPr>
        <p:spPr>
          <a:xfrm>
            <a:off x="1151350" y="2612650"/>
            <a:ext cx="7429500" cy="11805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3200"/>
              <a:buFont typeface="Avenir"/>
              <a:buNone/>
            </a:pPr>
            <a:endParaRPr sz="1500" b="0"/>
          </a:p>
        </p:txBody>
      </p:sp>
      <p:cxnSp>
        <p:nvCxnSpPr>
          <p:cNvPr id="635" name="Google Shape;635;p59"/>
          <p:cNvCxnSpPr/>
          <p:nvPr/>
        </p:nvCxnSpPr>
        <p:spPr>
          <a:xfrm>
            <a:off x="692975" y="2724425"/>
            <a:ext cx="0" cy="1696200"/>
          </a:xfrm>
          <a:prstGeom prst="straightConnector1">
            <a:avLst/>
          </a:prstGeom>
          <a:noFill/>
          <a:ln w="76200" cap="flat" cmpd="sng">
            <a:solidFill>
              <a:schemeClr val="lt1"/>
            </a:solidFill>
            <a:prstDash val="solid"/>
            <a:round/>
            <a:headEnd type="none" w="sm" len="sm"/>
            <a:tailEnd type="none" w="sm" len="sm"/>
          </a:ln>
        </p:spPr>
      </p:cxnSp>
      <p:sp>
        <p:nvSpPr>
          <p:cNvPr id="636" name="Google Shape;636;p59"/>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23</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5"/>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3</a:t>
            </a:fld>
            <a:endParaRPr/>
          </a:p>
        </p:txBody>
      </p:sp>
      <p:sp>
        <p:nvSpPr>
          <p:cNvPr id="222" name="Google Shape;222;p35"/>
          <p:cNvSpPr txBox="1"/>
          <p:nvPr/>
        </p:nvSpPr>
        <p:spPr>
          <a:xfrm>
            <a:off x="3355700" y="3774125"/>
            <a:ext cx="2765100" cy="831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1500">
              <a:latin typeface="Avenir"/>
              <a:ea typeface="Avenir"/>
              <a:cs typeface="Avenir"/>
              <a:sym typeface="Avenir"/>
            </a:endParaRPr>
          </a:p>
        </p:txBody>
      </p:sp>
      <p:sp>
        <p:nvSpPr>
          <p:cNvPr id="223" name="Google Shape;223;p35"/>
          <p:cNvSpPr txBox="1"/>
          <p:nvPr/>
        </p:nvSpPr>
        <p:spPr>
          <a:xfrm>
            <a:off x="6215925" y="3774125"/>
            <a:ext cx="26235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1500">
              <a:latin typeface="Avenir"/>
              <a:ea typeface="Avenir"/>
              <a:cs typeface="Avenir"/>
              <a:sym typeface="Avenir"/>
            </a:endParaRPr>
          </a:p>
        </p:txBody>
      </p:sp>
      <p:sp>
        <p:nvSpPr>
          <p:cNvPr id="224" name="Google Shape;224;p35"/>
          <p:cNvSpPr txBox="1"/>
          <p:nvPr/>
        </p:nvSpPr>
        <p:spPr>
          <a:xfrm>
            <a:off x="0" y="0"/>
            <a:ext cx="8839500" cy="6505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4800" b="1">
                <a:solidFill>
                  <a:schemeClr val="dk1"/>
                </a:solidFill>
                <a:latin typeface="Avenir"/>
                <a:ea typeface="Avenir"/>
                <a:cs typeface="Avenir"/>
                <a:sym typeface="Avenir"/>
              </a:rPr>
              <a:t>Why are we here?</a:t>
            </a:r>
            <a:endParaRPr sz="4800" b="1">
              <a:solidFill>
                <a:schemeClr val="dk1"/>
              </a:solidFill>
              <a:latin typeface="Avenir"/>
              <a:ea typeface="Avenir"/>
              <a:cs typeface="Avenir"/>
              <a:sym typeface="Avenir"/>
            </a:endParaRPr>
          </a:p>
          <a:p>
            <a:pPr marL="0" lvl="0" indent="0" algn="ctr" rtl="0">
              <a:spcBef>
                <a:spcPts val="0"/>
              </a:spcBef>
              <a:spcAft>
                <a:spcPts val="0"/>
              </a:spcAft>
              <a:buNone/>
            </a:pPr>
            <a:endParaRPr sz="4800" b="1">
              <a:solidFill>
                <a:schemeClr val="dk1"/>
              </a:solidFill>
              <a:latin typeface="Avenir"/>
              <a:ea typeface="Avenir"/>
              <a:cs typeface="Avenir"/>
              <a:sym typeface="Avenir"/>
            </a:endParaRPr>
          </a:p>
          <a:p>
            <a:pPr marL="0" lvl="0" indent="0" algn="l" rtl="0">
              <a:spcBef>
                <a:spcPts val="0"/>
              </a:spcBef>
              <a:spcAft>
                <a:spcPts val="0"/>
              </a:spcAft>
              <a:buNone/>
            </a:pPr>
            <a:r>
              <a:rPr lang="en-US" sz="2000">
                <a:solidFill>
                  <a:schemeClr val="dk1"/>
                </a:solidFill>
                <a:latin typeface="Avenir"/>
                <a:ea typeface="Avenir"/>
                <a:cs typeface="Avenir"/>
                <a:sym typeface="Avenir"/>
              </a:rPr>
              <a:t>The </a:t>
            </a:r>
            <a:r>
              <a:rPr lang="en-US" sz="2000" i="1">
                <a:solidFill>
                  <a:schemeClr val="dk1"/>
                </a:solidFill>
                <a:latin typeface="Avenir"/>
                <a:ea typeface="Avenir"/>
                <a:cs typeface="Avenir"/>
                <a:sym typeface="Avenir"/>
              </a:rPr>
              <a:t>Elementary and Secondary Education Act (ESEA), </a:t>
            </a:r>
            <a:r>
              <a:rPr lang="en-US" sz="2000">
                <a:solidFill>
                  <a:schemeClr val="dk1"/>
                </a:solidFill>
                <a:latin typeface="Avenir"/>
                <a:ea typeface="Avenir"/>
                <a:cs typeface="Avenir"/>
                <a:sym typeface="Avenir"/>
              </a:rPr>
              <a:t>as amended by the Every Student Succeeds Act (ESSA) of 2015,</a:t>
            </a:r>
            <a:r>
              <a:rPr lang="en-US" sz="2000" i="1">
                <a:solidFill>
                  <a:srgbClr val="9900FF"/>
                </a:solidFill>
                <a:latin typeface="Avenir"/>
                <a:ea typeface="Avenir"/>
                <a:cs typeface="Avenir"/>
                <a:sym typeface="Avenir"/>
              </a:rPr>
              <a:t> </a:t>
            </a:r>
            <a:r>
              <a:rPr lang="en-US" sz="2000">
                <a:solidFill>
                  <a:schemeClr val="dk1"/>
                </a:solidFill>
                <a:latin typeface="Avenir"/>
                <a:ea typeface="Avenir"/>
                <a:cs typeface="Avenir"/>
                <a:sym typeface="Avenir"/>
              </a:rPr>
              <a:t>requires that each Title I School hold an Annual Meeting for parents/families/community members for the purpose of:</a:t>
            </a:r>
            <a:endParaRPr sz="3000">
              <a:solidFill>
                <a:schemeClr val="dk1"/>
              </a:solidFill>
              <a:latin typeface="Avenir"/>
              <a:ea typeface="Avenir"/>
              <a:cs typeface="Avenir"/>
              <a:sym typeface="Avenir"/>
            </a:endParaRPr>
          </a:p>
          <a:p>
            <a:pPr marL="342900" lvl="0" indent="-342900" algn="l" rtl="0">
              <a:spcBef>
                <a:spcPts val="400"/>
              </a:spcBef>
              <a:spcAft>
                <a:spcPts val="0"/>
              </a:spcAft>
              <a:buNone/>
            </a:pPr>
            <a:endParaRPr sz="2000">
              <a:solidFill>
                <a:schemeClr val="dk1"/>
              </a:solidFill>
              <a:latin typeface="Avenir"/>
              <a:ea typeface="Avenir"/>
              <a:cs typeface="Avenir"/>
              <a:sym typeface="Avenir"/>
            </a:endParaRPr>
          </a:p>
          <a:p>
            <a:pPr marL="457200" lvl="0" indent="-35560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Informing you of your school’s participation in Title I services</a:t>
            </a:r>
            <a:endParaRPr sz="2000">
              <a:solidFill>
                <a:schemeClr val="dk1"/>
              </a:solidFill>
              <a:latin typeface="Avenir"/>
              <a:ea typeface="Avenir"/>
              <a:cs typeface="Avenir"/>
              <a:sym typeface="Avenir"/>
            </a:endParaRPr>
          </a:p>
          <a:p>
            <a:pPr marL="0" lvl="0" indent="0" algn="l" rtl="0">
              <a:spcBef>
                <a:spcPts val="400"/>
              </a:spcBef>
              <a:spcAft>
                <a:spcPts val="0"/>
              </a:spcAft>
              <a:buClr>
                <a:schemeClr val="dk1"/>
              </a:buClr>
              <a:buSzPts val="1100"/>
              <a:buFont typeface="Arial"/>
              <a:buNone/>
            </a:pPr>
            <a:endParaRPr sz="2000">
              <a:solidFill>
                <a:schemeClr val="dk1"/>
              </a:solidFill>
              <a:latin typeface="Avenir"/>
              <a:ea typeface="Avenir"/>
              <a:cs typeface="Avenir"/>
              <a:sym typeface="Avenir"/>
            </a:endParaRPr>
          </a:p>
          <a:p>
            <a:pPr marL="457200" lvl="0" indent="-35560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Explaining the requirements of Title I, Part A</a:t>
            </a:r>
            <a:endParaRPr sz="2000">
              <a:solidFill>
                <a:schemeClr val="dk1"/>
              </a:solidFill>
              <a:latin typeface="Avenir"/>
              <a:ea typeface="Avenir"/>
              <a:cs typeface="Avenir"/>
              <a:sym typeface="Avenir"/>
            </a:endParaRPr>
          </a:p>
          <a:p>
            <a:pPr marL="914400" lvl="0" indent="0" algn="l" rtl="0">
              <a:spcBef>
                <a:spcPts val="400"/>
              </a:spcBef>
              <a:spcAft>
                <a:spcPts val="0"/>
              </a:spcAft>
              <a:buClr>
                <a:schemeClr val="dk1"/>
              </a:buClr>
              <a:buSzPts val="1100"/>
              <a:buFont typeface="Arial"/>
              <a:buNone/>
            </a:pPr>
            <a:endParaRPr sz="2000">
              <a:solidFill>
                <a:schemeClr val="dk1"/>
              </a:solidFill>
              <a:latin typeface="Avenir"/>
              <a:ea typeface="Avenir"/>
              <a:cs typeface="Avenir"/>
              <a:sym typeface="Avenir"/>
            </a:endParaRPr>
          </a:p>
          <a:p>
            <a:pPr marL="457200" lvl="0" indent="-35560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Explaining your rights as parents to be engaged</a:t>
            </a:r>
            <a:endParaRPr sz="3000">
              <a:solidFill>
                <a:schemeClr val="dk1"/>
              </a:solidFill>
              <a:latin typeface="Avenir"/>
              <a:ea typeface="Avenir"/>
              <a:cs typeface="Avenir"/>
              <a:sym typeface="Avenir"/>
            </a:endParaRPr>
          </a:p>
          <a:p>
            <a:pPr marL="742950" lvl="1" indent="-285750" algn="l" rtl="0">
              <a:spcBef>
                <a:spcPts val="360"/>
              </a:spcBef>
              <a:spcAft>
                <a:spcPts val="0"/>
              </a:spcAft>
              <a:buClr>
                <a:schemeClr val="dk1"/>
              </a:buClr>
              <a:buFont typeface="Arial"/>
              <a:buNone/>
            </a:pPr>
            <a:endParaRPr sz="1800">
              <a:solidFill>
                <a:schemeClr val="dk1"/>
              </a:solidFill>
              <a:latin typeface="Avenir"/>
              <a:ea typeface="Avenir"/>
              <a:cs typeface="Avenir"/>
              <a:sym typeface="Avenir"/>
            </a:endParaRPr>
          </a:p>
          <a:p>
            <a:pPr marL="342900" lvl="0" indent="-342900" algn="l" rtl="0">
              <a:spcBef>
                <a:spcPts val="440"/>
              </a:spcBef>
              <a:spcAft>
                <a:spcPts val="0"/>
              </a:spcAft>
              <a:buNone/>
            </a:pPr>
            <a:r>
              <a:rPr lang="en-US" sz="2200">
                <a:solidFill>
                  <a:schemeClr val="dk1"/>
                </a:solidFill>
              </a:rPr>
              <a:t>		</a:t>
            </a:r>
            <a:endParaRPr sz="3000">
              <a:solidFill>
                <a:schemeClr val="dk1"/>
              </a:solidFill>
            </a:endParaRPr>
          </a:p>
          <a:p>
            <a:pPr marL="0" lvl="0" indent="0" algn="ctr" rtl="0">
              <a:spcBef>
                <a:spcPts val="0"/>
              </a:spcBef>
              <a:spcAft>
                <a:spcPts val="0"/>
              </a:spcAft>
              <a:buNone/>
            </a:pPr>
            <a:endParaRPr sz="4800" b="1">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6"/>
          <p:cNvSpPr txBox="1">
            <a:spLocks noGrp="1"/>
          </p:cNvSpPr>
          <p:nvPr>
            <p:ph type="title"/>
          </p:nvPr>
        </p:nvSpPr>
        <p:spPr>
          <a:xfrm>
            <a:off x="687150" y="2398800"/>
            <a:ext cx="7973400" cy="32001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Font typeface="Arial"/>
              <a:buNone/>
            </a:pPr>
            <a:r>
              <a:rPr lang="en-US" sz="4800">
                <a:solidFill>
                  <a:schemeClr val="dk1"/>
                </a:solidFill>
              </a:rPr>
              <a:t>Meeting Overview</a:t>
            </a:r>
            <a:endParaRPr sz="4800">
              <a:solidFill>
                <a:schemeClr val="dk1"/>
              </a:solidFill>
            </a:endParaRPr>
          </a:p>
          <a:p>
            <a:pPr marL="0" lvl="0" indent="0" algn="ctr" rtl="0">
              <a:lnSpc>
                <a:spcPct val="100000"/>
              </a:lnSpc>
              <a:spcBef>
                <a:spcPts val="0"/>
              </a:spcBef>
              <a:spcAft>
                <a:spcPts val="0"/>
              </a:spcAft>
              <a:buClr>
                <a:schemeClr val="dk1"/>
              </a:buClr>
              <a:buFont typeface="Arial"/>
              <a:buNone/>
            </a:pPr>
            <a:endParaRPr sz="4800">
              <a:solidFill>
                <a:schemeClr val="dk1"/>
              </a:solidFill>
            </a:endParaRPr>
          </a:p>
          <a:p>
            <a:pPr marL="0" lvl="0" indent="0" algn="ctr" rtl="0">
              <a:lnSpc>
                <a:spcPct val="100000"/>
              </a:lnSpc>
              <a:spcBef>
                <a:spcPts val="0"/>
              </a:spcBef>
              <a:spcAft>
                <a:spcPts val="0"/>
              </a:spcAft>
              <a:buClr>
                <a:schemeClr val="dk1"/>
              </a:buClr>
              <a:buFont typeface="Arial"/>
              <a:buNone/>
            </a:pPr>
            <a:r>
              <a:rPr lang="en-US" sz="2000" b="0">
                <a:solidFill>
                  <a:schemeClr val="dk1"/>
                </a:solidFill>
              </a:rPr>
              <a:t>What is a Title I school and what it means to be a Title I school</a:t>
            </a:r>
            <a:endParaRPr sz="3000" b="0">
              <a:solidFill>
                <a:schemeClr val="dk1"/>
              </a:solidFill>
            </a:endParaRPr>
          </a:p>
          <a:p>
            <a:pPr marL="342900" lvl="0" indent="-330200" algn="l" rtl="0">
              <a:lnSpc>
                <a:spcPct val="100000"/>
              </a:lnSpc>
              <a:spcBef>
                <a:spcPts val="400"/>
              </a:spcBef>
              <a:spcAft>
                <a:spcPts val="0"/>
              </a:spcAft>
              <a:buClr>
                <a:schemeClr val="dk1"/>
              </a:buClr>
              <a:buSzPct val="100000"/>
              <a:buFont typeface="Avenir"/>
              <a:buChar char="•"/>
            </a:pPr>
            <a:r>
              <a:rPr lang="en-US" sz="2000" b="0">
                <a:solidFill>
                  <a:schemeClr val="dk1"/>
                </a:solidFill>
              </a:rPr>
              <a:t>Required Set-Aside for parent and family engagement </a:t>
            </a:r>
            <a:endParaRPr sz="2000" b="0">
              <a:solidFill>
                <a:schemeClr val="dk1"/>
              </a:solidFill>
            </a:endParaRPr>
          </a:p>
          <a:p>
            <a:pPr marL="342900" lvl="0" indent="-330200" algn="l" rtl="0">
              <a:lnSpc>
                <a:spcPct val="100000"/>
              </a:lnSpc>
              <a:spcBef>
                <a:spcPts val="400"/>
              </a:spcBef>
              <a:spcAft>
                <a:spcPts val="0"/>
              </a:spcAft>
              <a:buClr>
                <a:schemeClr val="dk1"/>
              </a:buClr>
              <a:buSzPct val="100000"/>
              <a:buFont typeface="Avenir"/>
              <a:buChar char="•"/>
            </a:pPr>
            <a:r>
              <a:rPr lang="en-US" sz="2000" b="0">
                <a:solidFill>
                  <a:schemeClr val="dk1"/>
                </a:solidFill>
              </a:rPr>
              <a:t>The CMS Parent and Family Engagement Policy</a:t>
            </a:r>
            <a:endParaRPr sz="2000" b="0">
              <a:solidFill>
                <a:schemeClr val="dk1"/>
              </a:solidFill>
            </a:endParaRPr>
          </a:p>
          <a:p>
            <a:pPr marL="342900" lvl="0" indent="-330200" algn="l" rtl="0">
              <a:lnSpc>
                <a:spcPct val="100000"/>
              </a:lnSpc>
              <a:spcBef>
                <a:spcPts val="400"/>
              </a:spcBef>
              <a:spcAft>
                <a:spcPts val="0"/>
              </a:spcAft>
              <a:buClr>
                <a:schemeClr val="dk1"/>
              </a:buClr>
              <a:buSzPct val="100000"/>
              <a:buFont typeface="Avenir"/>
              <a:buChar char="•"/>
            </a:pPr>
            <a:r>
              <a:rPr lang="en-US" sz="2000" b="0">
                <a:solidFill>
                  <a:schemeClr val="dk1"/>
                </a:solidFill>
              </a:rPr>
              <a:t>How the annual evaluation of the CMS Parent and Family Engagement Policy is conducted</a:t>
            </a:r>
            <a:endParaRPr sz="2000" b="0">
              <a:solidFill>
                <a:schemeClr val="dk1"/>
              </a:solidFill>
            </a:endParaRPr>
          </a:p>
          <a:p>
            <a:pPr marL="342900" lvl="0" indent="-330200" algn="l" rtl="0">
              <a:lnSpc>
                <a:spcPct val="100000"/>
              </a:lnSpc>
              <a:spcBef>
                <a:spcPts val="400"/>
              </a:spcBef>
              <a:spcAft>
                <a:spcPts val="0"/>
              </a:spcAft>
              <a:buClr>
                <a:schemeClr val="dk1"/>
              </a:buClr>
              <a:buSzPct val="100000"/>
              <a:buFont typeface="Avenir"/>
              <a:buChar char="•"/>
            </a:pPr>
            <a:r>
              <a:rPr lang="en-US" sz="2000" b="0">
                <a:solidFill>
                  <a:schemeClr val="dk1"/>
                </a:solidFill>
              </a:rPr>
              <a:t>School Parent and Family Engagement Policy</a:t>
            </a:r>
            <a:endParaRPr sz="2000" b="0">
              <a:solidFill>
                <a:schemeClr val="dk1"/>
              </a:solidFill>
            </a:endParaRPr>
          </a:p>
          <a:p>
            <a:pPr marL="342900" lvl="0" indent="-330200" algn="l" rtl="0">
              <a:lnSpc>
                <a:spcPct val="100000"/>
              </a:lnSpc>
              <a:spcBef>
                <a:spcPts val="400"/>
              </a:spcBef>
              <a:spcAft>
                <a:spcPts val="0"/>
              </a:spcAft>
              <a:buClr>
                <a:schemeClr val="dk1"/>
              </a:buClr>
              <a:buSzPct val="100000"/>
              <a:buFont typeface="Avenir"/>
              <a:buChar char="•"/>
            </a:pPr>
            <a:r>
              <a:rPr lang="en-US" sz="2000" b="0">
                <a:solidFill>
                  <a:schemeClr val="dk1"/>
                </a:solidFill>
              </a:rPr>
              <a:t>School Improvement Plan (SIP) in NCStar</a:t>
            </a:r>
            <a:endParaRPr sz="3000" b="0">
              <a:solidFill>
                <a:schemeClr val="dk1"/>
              </a:solidFill>
            </a:endParaRPr>
          </a:p>
          <a:p>
            <a:pPr marL="342900" lvl="0" indent="-330200" algn="l" rtl="0">
              <a:lnSpc>
                <a:spcPct val="100000"/>
              </a:lnSpc>
              <a:spcBef>
                <a:spcPts val="400"/>
              </a:spcBef>
              <a:spcAft>
                <a:spcPts val="0"/>
              </a:spcAft>
              <a:buClr>
                <a:schemeClr val="dk1"/>
              </a:buClr>
              <a:buSzPct val="100000"/>
              <a:buFont typeface="Avenir"/>
              <a:buChar char="•"/>
            </a:pPr>
            <a:r>
              <a:rPr lang="en-US" sz="2000" b="0">
                <a:solidFill>
                  <a:schemeClr val="dk1"/>
                </a:solidFill>
              </a:rPr>
              <a:t>School-Parent Compact</a:t>
            </a:r>
            <a:endParaRPr sz="2000" b="0">
              <a:solidFill>
                <a:schemeClr val="dk1"/>
              </a:solidFill>
            </a:endParaRPr>
          </a:p>
          <a:p>
            <a:pPr marL="342900" lvl="0" indent="-330200" algn="l" rtl="0">
              <a:lnSpc>
                <a:spcPct val="100000"/>
              </a:lnSpc>
              <a:spcBef>
                <a:spcPts val="400"/>
              </a:spcBef>
              <a:spcAft>
                <a:spcPts val="0"/>
              </a:spcAft>
              <a:buClr>
                <a:schemeClr val="dk1"/>
              </a:buClr>
              <a:buSzPct val="100000"/>
              <a:buFont typeface="Avenir"/>
              <a:buChar char="•"/>
            </a:pPr>
            <a:r>
              <a:rPr lang="en-US" sz="2000" b="0">
                <a:solidFill>
                  <a:schemeClr val="dk1"/>
                </a:solidFill>
              </a:rPr>
              <a:t>How to request the qualifications of my child’s teacher(s)</a:t>
            </a:r>
            <a:endParaRPr sz="2000" b="0">
              <a:solidFill>
                <a:schemeClr val="dk1"/>
              </a:solidFill>
            </a:endParaRPr>
          </a:p>
          <a:p>
            <a:pPr marL="342900" lvl="0" indent="-330200" algn="l" rtl="0">
              <a:lnSpc>
                <a:spcPct val="100000"/>
              </a:lnSpc>
              <a:spcBef>
                <a:spcPts val="400"/>
              </a:spcBef>
              <a:spcAft>
                <a:spcPts val="0"/>
              </a:spcAft>
              <a:buClr>
                <a:schemeClr val="dk1"/>
              </a:buClr>
              <a:buSzPct val="100000"/>
              <a:buFont typeface="Avenir"/>
              <a:buChar char="•"/>
            </a:pPr>
            <a:r>
              <a:rPr lang="en-US" sz="2000" b="0">
                <a:solidFill>
                  <a:schemeClr val="dk1"/>
                </a:solidFill>
              </a:rPr>
              <a:t>How parents will be notified if my child is taught by a teacher who is not deemed to be qualified by teacher licensing standards in the North Carolina ESSA Accountability Plan</a:t>
            </a:r>
            <a:endParaRPr sz="3000" b="0">
              <a:solidFill>
                <a:schemeClr val="dk1"/>
              </a:solidFill>
            </a:endParaRPr>
          </a:p>
          <a:p>
            <a:pPr marL="342900" lvl="0" indent="0" algn="l" rtl="0">
              <a:lnSpc>
                <a:spcPct val="100000"/>
              </a:lnSpc>
              <a:spcBef>
                <a:spcPts val="400"/>
              </a:spcBef>
              <a:spcAft>
                <a:spcPts val="0"/>
              </a:spcAft>
              <a:buClr>
                <a:schemeClr val="dk1"/>
              </a:buClr>
              <a:buSzPct val="55000"/>
              <a:buFont typeface="Arial"/>
              <a:buNone/>
            </a:pPr>
            <a:endParaRPr sz="2000" b="0">
              <a:solidFill>
                <a:srgbClr val="9900FF"/>
              </a:solidFill>
              <a:latin typeface="Arial"/>
              <a:ea typeface="Arial"/>
              <a:cs typeface="Arial"/>
              <a:sym typeface="Arial"/>
            </a:endParaRPr>
          </a:p>
          <a:p>
            <a:pPr marL="342900" lvl="0" indent="-190500" algn="l" rtl="0">
              <a:lnSpc>
                <a:spcPct val="100000"/>
              </a:lnSpc>
              <a:spcBef>
                <a:spcPts val="480"/>
              </a:spcBef>
              <a:spcAft>
                <a:spcPts val="0"/>
              </a:spcAft>
              <a:buClr>
                <a:schemeClr val="dk1"/>
              </a:buClr>
              <a:buSzPct val="100000"/>
              <a:buFont typeface="Arial"/>
              <a:buNone/>
            </a:pPr>
            <a:endParaRPr sz="2400" b="0">
              <a:solidFill>
                <a:schemeClr val="dk1"/>
              </a:solidFill>
              <a:latin typeface="Arial"/>
              <a:ea typeface="Arial"/>
              <a:cs typeface="Arial"/>
              <a:sym typeface="Arial"/>
            </a:endParaRPr>
          </a:p>
          <a:p>
            <a:pPr marL="342900" lvl="0" indent="-342900" algn="l" rtl="0">
              <a:lnSpc>
                <a:spcPct val="100000"/>
              </a:lnSpc>
              <a:spcBef>
                <a:spcPts val="480"/>
              </a:spcBef>
              <a:spcAft>
                <a:spcPts val="0"/>
              </a:spcAft>
              <a:buClr>
                <a:schemeClr val="dk1"/>
              </a:buClr>
              <a:buFont typeface="Arial"/>
              <a:buNone/>
            </a:pPr>
            <a:endParaRPr sz="2400" b="0">
              <a:solidFill>
                <a:schemeClr val="dk1"/>
              </a:solidFill>
              <a:latin typeface="Arial"/>
              <a:ea typeface="Arial"/>
              <a:cs typeface="Arial"/>
              <a:sym typeface="Arial"/>
            </a:endParaRPr>
          </a:p>
          <a:p>
            <a:pPr marL="342900" lvl="0" indent="-342900" algn="l" rtl="0">
              <a:lnSpc>
                <a:spcPct val="100000"/>
              </a:lnSpc>
              <a:spcBef>
                <a:spcPts val="480"/>
              </a:spcBef>
              <a:spcAft>
                <a:spcPts val="0"/>
              </a:spcAft>
              <a:buClr>
                <a:schemeClr val="dk1"/>
              </a:buClr>
              <a:buFont typeface="Arial"/>
              <a:buNone/>
            </a:pPr>
            <a:endParaRPr sz="2400" b="0">
              <a:solidFill>
                <a:schemeClr val="dk1"/>
              </a:solidFill>
              <a:latin typeface="Arial"/>
              <a:ea typeface="Arial"/>
              <a:cs typeface="Arial"/>
              <a:sym typeface="Arial"/>
            </a:endParaRPr>
          </a:p>
          <a:p>
            <a:pPr marL="342900" lvl="0" indent="-342900" algn="l" rtl="0">
              <a:lnSpc>
                <a:spcPct val="100000"/>
              </a:lnSpc>
              <a:spcBef>
                <a:spcPts val="480"/>
              </a:spcBef>
              <a:spcAft>
                <a:spcPts val="0"/>
              </a:spcAft>
              <a:buClr>
                <a:schemeClr val="dk1"/>
              </a:buClr>
              <a:buFont typeface="Arial"/>
              <a:buNone/>
            </a:pPr>
            <a:endParaRPr sz="2400" b="0">
              <a:solidFill>
                <a:schemeClr val="dk1"/>
              </a:solidFill>
              <a:latin typeface="Arial"/>
              <a:ea typeface="Arial"/>
              <a:cs typeface="Arial"/>
              <a:sym typeface="Arial"/>
            </a:endParaRPr>
          </a:p>
          <a:p>
            <a:pPr marL="342900" lvl="0" indent="-342900" algn="l" rtl="0">
              <a:lnSpc>
                <a:spcPct val="100000"/>
              </a:lnSpc>
              <a:spcBef>
                <a:spcPts val="480"/>
              </a:spcBef>
              <a:spcAft>
                <a:spcPts val="0"/>
              </a:spcAft>
              <a:buClr>
                <a:schemeClr val="dk1"/>
              </a:buClr>
              <a:buFont typeface="Arial"/>
              <a:buNone/>
            </a:pPr>
            <a:endParaRPr sz="2400" b="0">
              <a:solidFill>
                <a:schemeClr val="dk1"/>
              </a:solidFill>
              <a:latin typeface="Arial"/>
              <a:ea typeface="Arial"/>
              <a:cs typeface="Arial"/>
              <a:sym typeface="Arial"/>
            </a:endParaRPr>
          </a:p>
          <a:p>
            <a:pPr marL="0" lvl="0" indent="0" algn="ctr" rtl="0">
              <a:lnSpc>
                <a:spcPct val="100000"/>
              </a:lnSpc>
              <a:spcBef>
                <a:spcPts val="0"/>
              </a:spcBef>
              <a:spcAft>
                <a:spcPts val="0"/>
              </a:spcAft>
              <a:buClr>
                <a:schemeClr val="dk1"/>
              </a:buClr>
              <a:buFont typeface="Arial"/>
              <a:buNone/>
            </a:pPr>
            <a:endParaRPr sz="4800">
              <a:solidFill>
                <a:schemeClr val="dk1"/>
              </a:solidFill>
              <a:latin typeface="Arial"/>
              <a:ea typeface="Arial"/>
              <a:cs typeface="Arial"/>
              <a:sym typeface="Arial"/>
            </a:endParaRPr>
          </a:p>
        </p:txBody>
      </p:sp>
      <p:sp>
        <p:nvSpPr>
          <p:cNvPr id="230" name="Google Shape;230;p36"/>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7"/>
          <p:cNvSpPr txBox="1">
            <a:spLocks noGrp="1"/>
          </p:cNvSpPr>
          <p:nvPr>
            <p:ph type="title"/>
          </p:nvPr>
        </p:nvSpPr>
        <p:spPr>
          <a:xfrm>
            <a:off x="607450" y="156250"/>
            <a:ext cx="7973400" cy="6402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1100"/>
              <a:buFont typeface="Arial"/>
              <a:buNone/>
            </a:pPr>
            <a:r>
              <a:rPr lang="en-US">
                <a:solidFill>
                  <a:schemeClr val="dk1"/>
                </a:solidFill>
              </a:rPr>
              <a:t>What is a Title I school?</a:t>
            </a:r>
            <a:endParaRPr b="0">
              <a:solidFill>
                <a:srgbClr val="00AFD7"/>
              </a:solidFill>
            </a:endParaRPr>
          </a:p>
        </p:txBody>
      </p:sp>
      <p:sp>
        <p:nvSpPr>
          <p:cNvPr id="236" name="Google Shape;236;p37"/>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5</a:t>
            </a:fld>
            <a:endParaRPr/>
          </a:p>
        </p:txBody>
      </p:sp>
      <p:sp>
        <p:nvSpPr>
          <p:cNvPr id="237" name="Google Shape;237;p37"/>
          <p:cNvSpPr txBox="1"/>
          <p:nvPr/>
        </p:nvSpPr>
        <p:spPr>
          <a:xfrm>
            <a:off x="271425" y="1095950"/>
            <a:ext cx="9144000" cy="3232500"/>
          </a:xfrm>
          <a:prstGeom prst="rect">
            <a:avLst/>
          </a:prstGeom>
          <a:noFill/>
          <a:ln w="9525" cap="flat" cmpd="sng">
            <a:solidFill>
              <a:srgbClr val="66666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600"/>
              </a:spcBef>
              <a:spcAft>
                <a:spcPts val="0"/>
              </a:spcAft>
              <a:buClr>
                <a:schemeClr val="dk1"/>
              </a:buClr>
              <a:buSzPts val="1100"/>
              <a:buFont typeface="Arial"/>
              <a:buNone/>
            </a:pPr>
            <a:r>
              <a:rPr lang="en-US" sz="3000">
                <a:solidFill>
                  <a:srgbClr val="222222"/>
                </a:solidFill>
                <a:highlight>
                  <a:schemeClr val="lt1"/>
                </a:highlight>
                <a:latin typeface="Avenir"/>
                <a:ea typeface="Avenir"/>
                <a:cs typeface="Avenir"/>
                <a:sym typeface="Avenir"/>
              </a:rPr>
              <a:t>Title I is the largest federally funded educational program.  A Title I school is a school receiving federal funds for students. The basic principle of Title I is that schools with large concentrations of low-income students receive supplemental funds to meet students’ educational goals.</a:t>
            </a:r>
            <a:endParaRPr sz="3000">
              <a:solidFill>
                <a:schemeClr val="dk1"/>
              </a:solidFill>
              <a:latin typeface="Avenir"/>
              <a:ea typeface="Avenir"/>
              <a:cs typeface="Avenir"/>
              <a:sym typeface="Avenir"/>
            </a:endParaRPr>
          </a:p>
          <a:p>
            <a:pPr marL="0" marR="0" lvl="0" indent="0" algn="l" rtl="0">
              <a:lnSpc>
                <a:spcPct val="90000"/>
              </a:lnSpc>
              <a:spcBef>
                <a:spcPts val="0"/>
              </a:spcBef>
              <a:spcAft>
                <a:spcPts val="0"/>
              </a:spcAft>
              <a:buClr>
                <a:srgbClr val="00AFD7"/>
              </a:buClr>
              <a:buSzPts val="2000"/>
              <a:buFont typeface="Basic"/>
              <a:buNone/>
            </a:pPr>
            <a:endParaRPr sz="2000">
              <a:solidFill>
                <a:srgbClr val="666666"/>
              </a:solidFill>
              <a:highlight>
                <a:srgbClr val="FFFFFF"/>
              </a:highlight>
              <a:latin typeface="Avenir"/>
              <a:ea typeface="Avenir"/>
              <a:cs typeface="Avenir"/>
              <a:sym typeface="Aveni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8"/>
          <p:cNvSpPr txBox="1">
            <a:spLocks noGrp="1"/>
          </p:cNvSpPr>
          <p:nvPr>
            <p:ph type="title"/>
          </p:nvPr>
        </p:nvSpPr>
        <p:spPr>
          <a:xfrm>
            <a:off x="585300" y="228650"/>
            <a:ext cx="7973400" cy="10302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Font typeface="Arial"/>
              <a:buNone/>
            </a:pPr>
            <a:r>
              <a:rPr lang="en-US">
                <a:solidFill>
                  <a:schemeClr val="dk1"/>
                </a:solidFill>
              </a:rPr>
              <a:t>What does it mean to be a </a:t>
            </a:r>
            <a:br>
              <a:rPr lang="en-US">
                <a:solidFill>
                  <a:schemeClr val="dk1"/>
                </a:solidFill>
              </a:rPr>
            </a:br>
            <a:r>
              <a:rPr lang="en-US">
                <a:solidFill>
                  <a:schemeClr val="dk1"/>
                </a:solidFill>
              </a:rPr>
              <a:t>Title I School?</a:t>
            </a:r>
            <a:endParaRPr>
              <a:solidFill>
                <a:srgbClr val="00AFD7"/>
              </a:solidFill>
            </a:endParaRPr>
          </a:p>
        </p:txBody>
      </p:sp>
      <p:sp>
        <p:nvSpPr>
          <p:cNvPr id="243" name="Google Shape;243;p38"/>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6</a:t>
            </a:fld>
            <a:endParaRPr/>
          </a:p>
        </p:txBody>
      </p:sp>
      <p:sp>
        <p:nvSpPr>
          <p:cNvPr id="244" name="Google Shape;244;p38"/>
          <p:cNvSpPr txBox="1"/>
          <p:nvPr/>
        </p:nvSpPr>
        <p:spPr>
          <a:xfrm>
            <a:off x="100200" y="1518125"/>
            <a:ext cx="8849700" cy="4578300"/>
          </a:xfrm>
          <a:prstGeom prst="rect">
            <a:avLst/>
          </a:prstGeom>
          <a:noFill/>
          <a:ln>
            <a:noFill/>
          </a:ln>
        </p:spPr>
        <p:txBody>
          <a:bodyPr spcFirstLastPara="1" wrap="square" lIns="91425" tIns="91425" rIns="91425" bIns="91425" anchor="t" anchorCtr="0">
            <a:noAutofit/>
          </a:bodyPr>
          <a:lstStyle/>
          <a:p>
            <a:pPr marL="342900" lvl="0" indent="-342900" algn="l" rtl="0">
              <a:spcBef>
                <a:spcPts val="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Being a Title I school means receiving federal funding (Title I dollars) to </a:t>
            </a:r>
            <a:r>
              <a:rPr lang="en-US" sz="2000" u="sng">
                <a:solidFill>
                  <a:schemeClr val="dk1"/>
                </a:solidFill>
                <a:latin typeface="Avenir"/>
                <a:ea typeface="Avenir"/>
                <a:cs typeface="Avenir"/>
                <a:sym typeface="Avenir"/>
              </a:rPr>
              <a:t>supplement</a:t>
            </a:r>
            <a:r>
              <a:rPr lang="en-US" sz="2000">
                <a:solidFill>
                  <a:schemeClr val="dk1"/>
                </a:solidFill>
                <a:latin typeface="Avenir"/>
                <a:ea typeface="Avenir"/>
                <a:cs typeface="Avenir"/>
                <a:sym typeface="Avenir"/>
              </a:rPr>
              <a:t> the school’s existing programs.  These dollars are used for the following:</a:t>
            </a:r>
            <a:endParaRPr sz="3000">
              <a:solidFill>
                <a:schemeClr val="dk1"/>
              </a:solidFill>
              <a:latin typeface="Avenir"/>
              <a:ea typeface="Avenir"/>
              <a:cs typeface="Avenir"/>
              <a:sym typeface="Avenir"/>
            </a:endParaRPr>
          </a:p>
          <a:p>
            <a:pPr marL="742950" lvl="1" indent="-28575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Identifying students experiencing academic difficulties and providing timely assistance to help students meet the state’s challenging content standards.</a:t>
            </a:r>
            <a:endParaRPr sz="2400">
              <a:solidFill>
                <a:schemeClr val="dk1"/>
              </a:solidFill>
              <a:latin typeface="Avenir"/>
              <a:ea typeface="Avenir"/>
              <a:cs typeface="Avenir"/>
              <a:sym typeface="Avenir"/>
            </a:endParaRPr>
          </a:p>
          <a:p>
            <a:pPr marL="742950" lvl="1" indent="-28575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Purchasing supplemental staff/programs/materials/supplies</a:t>
            </a:r>
            <a:endParaRPr sz="2400">
              <a:solidFill>
                <a:schemeClr val="dk1"/>
              </a:solidFill>
              <a:latin typeface="Avenir"/>
              <a:ea typeface="Avenir"/>
              <a:cs typeface="Avenir"/>
              <a:sym typeface="Avenir"/>
            </a:endParaRPr>
          </a:p>
          <a:p>
            <a:pPr marL="742950" lvl="1" indent="-28575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Conducting parent and family engagement meetings/trainings/activities</a:t>
            </a:r>
            <a:endParaRPr sz="2400">
              <a:solidFill>
                <a:schemeClr val="dk1"/>
              </a:solidFill>
              <a:latin typeface="Avenir"/>
              <a:ea typeface="Avenir"/>
              <a:cs typeface="Avenir"/>
              <a:sym typeface="Avenir"/>
            </a:endParaRPr>
          </a:p>
          <a:p>
            <a:pPr marL="742950" lvl="1" indent="-28575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Recruiting/Hiring/Retaining Highly-Qualified Teachers</a:t>
            </a:r>
            <a:endParaRPr sz="2400">
              <a:solidFill>
                <a:schemeClr val="dk1"/>
              </a:solidFill>
              <a:latin typeface="Avenir"/>
              <a:ea typeface="Avenir"/>
              <a:cs typeface="Avenir"/>
              <a:sym typeface="Avenir"/>
            </a:endParaRPr>
          </a:p>
          <a:p>
            <a:pPr marL="457200" lvl="0" indent="0" algn="l" rtl="0">
              <a:spcBef>
                <a:spcPts val="400"/>
              </a:spcBef>
              <a:spcAft>
                <a:spcPts val="0"/>
              </a:spcAft>
              <a:buClr>
                <a:schemeClr val="dk1"/>
              </a:buClr>
              <a:buSzPts val="1100"/>
              <a:buFont typeface="Arial"/>
              <a:buNone/>
            </a:pPr>
            <a:endParaRPr sz="3000">
              <a:solidFill>
                <a:schemeClr val="dk1"/>
              </a:solidFill>
              <a:latin typeface="Avenir"/>
              <a:ea typeface="Avenir"/>
              <a:cs typeface="Avenir"/>
              <a:sym typeface="Avenir"/>
            </a:endParaRPr>
          </a:p>
          <a:p>
            <a:pPr marL="342900" lvl="0" indent="-34290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Being a Title I school also means encouraging ongoing parent and family engagement and advocating for parents’ rights</a:t>
            </a:r>
            <a:endParaRPr sz="2200">
              <a:solidFill>
                <a:schemeClr val="dk1"/>
              </a:solidFill>
              <a:latin typeface="Avenir"/>
              <a:ea typeface="Avenir"/>
              <a:cs typeface="Avenir"/>
              <a:sym typeface="Avenir"/>
            </a:endParaRPr>
          </a:p>
          <a:p>
            <a:pPr marL="342900" lvl="0" indent="-342900" algn="l" rtl="0">
              <a:spcBef>
                <a:spcPts val="440"/>
              </a:spcBef>
              <a:spcAft>
                <a:spcPts val="0"/>
              </a:spcAft>
              <a:buClr>
                <a:schemeClr val="dk1"/>
              </a:buClr>
              <a:buFont typeface="Arial"/>
              <a:buNone/>
            </a:pPr>
            <a:endParaRPr sz="2200">
              <a:solidFill>
                <a:schemeClr val="dk1"/>
              </a:solidFill>
            </a:endParaRPr>
          </a:p>
          <a:p>
            <a:pPr marL="0" lvl="0" indent="0" algn="l" rtl="0">
              <a:spcBef>
                <a:spcPts val="0"/>
              </a:spcBef>
              <a:spcAft>
                <a:spcPts val="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9"/>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7</a:t>
            </a:fld>
            <a:endParaRPr/>
          </a:p>
        </p:txBody>
      </p:sp>
      <p:sp>
        <p:nvSpPr>
          <p:cNvPr id="250" name="Google Shape;250;p39"/>
          <p:cNvSpPr txBox="1"/>
          <p:nvPr/>
        </p:nvSpPr>
        <p:spPr>
          <a:xfrm>
            <a:off x="100200" y="1518125"/>
            <a:ext cx="8849700" cy="457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2300" i="1">
              <a:solidFill>
                <a:schemeClr val="dk1"/>
              </a:solidFill>
              <a:latin typeface="Avenir"/>
              <a:ea typeface="Avenir"/>
              <a:cs typeface="Avenir"/>
              <a:sym typeface="Avenir"/>
            </a:endParaRPr>
          </a:p>
          <a:p>
            <a:pPr marL="342900" lvl="0" indent="-361950" algn="l" rtl="0">
              <a:spcBef>
                <a:spcPts val="0"/>
              </a:spcBef>
              <a:spcAft>
                <a:spcPts val="0"/>
              </a:spcAft>
              <a:buClr>
                <a:schemeClr val="dk1"/>
              </a:buClr>
              <a:buSzPts val="2300"/>
              <a:buFont typeface="Avenir"/>
              <a:buChar char="•"/>
            </a:pPr>
            <a:r>
              <a:rPr lang="en-US" sz="2300" i="1">
                <a:solidFill>
                  <a:schemeClr val="dk1"/>
                </a:solidFill>
                <a:latin typeface="Avenir"/>
                <a:ea typeface="Avenir"/>
                <a:cs typeface="Avenir"/>
                <a:sym typeface="Avenir"/>
              </a:rPr>
              <a:t>PBIS Rewards Program</a:t>
            </a:r>
            <a:endParaRPr sz="2300" i="1">
              <a:solidFill>
                <a:schemeClr val="dk1"/>
              </a:solidFill>
              <a:latin typeface="Avenir"/>
              <a:ea typeface="Avenir"/>
              <a:cs typeface="Avenir"/>
              <a:sym typeface="Avenir"/>
            </a:endParaRPr>
          </a:p>
          <a:p>
            <a:pPr marL="342900" lvl="0" indent="-361950" algn="l" rtl="0">
              <a:spcBef>
                <a:spcPts val="0"/>
              </a:spcBef>
              <a:spcAft>
                <a:spcPts val="0"/>
              </a:spcAft>
              <a:buClr>
                <a:schemeClr val="dk1"/>
              </a:buClr>
              <a:buSzPts val="2300"/>
              <a:buFont typeface="Avenir"/>
              <a:buChar char="•"/>
            </a:pPr>
            <a:r>
              <a:rPr lang="en-US" sz="2300" i="1">
                <a:solidFill>
                  <a:schemeClr val="dk1"/>
                </a:solidFill>
                <a:latin typeface="Avenir"/>
                <a:ea typeface="Avenir"/>
                <a:cs typeface="Avenir"/>
                <a:sym typeface="Avenir"/>
              </a:rPr>
              <a:t>Food for Parent Involvement Activities</a:t>
            </a:r>
            <a:endParaRPr sz="2300" i="1">
              <a:solidFill>
                <a:schemeClr val="dk1"/>
              </a:solidFill>
              <a:latin typeface="Avenir"/>
              <a:ea typeface="Avenir"/>
              <a:cs typeface="Avenir"/>
              <a:sym typeface="Avenir"/>
            </a:endParaRPr>
          </a:p>
          <a:p>
            <a:pPr marL="342900" lvl="0" indent="-361950" algn="l" rtl="0">
              <a:spcBef>
                <a:spcPts val="0"/>
              </a:spcBef>
              <a:spcAft>
                <a:spcPts val="0"/>
              </a:spcAft>
              <a:buClr>
                <a:schemeClr val="dk1"/>
              </a:buClr>
              <a:buSzPts val="2300"/>
              <a:buFont typeface="Avenir"/>
              <a:buChar char="•"/>
            </a:pPr>
            <a:r>
              <a:rPr lang="en-US" sz="2300" i="1">
                <a:solidFill>
                  <a:schemeClr val="dk1"/>
                </a:solidFill>
                <a:latin typeface="Avenir"/>
                <a:ea typeface="Avenir"/>
                <a:cs typeface="Avenir"/>
                <a:sym typeface="Avenir"/>
              </a:rPr>
              <a:t>Reading Teacher</a:t>
            </a:r>
            <a:endParaRPr sz="2300" i="1">
              <a:solidFill>
                <a:schemeClr val="dk1"/>
              </a:solidFill>
              <a:latin typeface="Avenir"/>
              <a:ea typeface="Avenir"/>
              <a:cs typeface="Avenir"/>
              <a:sym typeface="Avenir"/>
            </a:endParaRPr>
          </a:p>
          <a:p>
            <a:pPr marL="342900" lvl="0" indent="-361950" algn="l" rtl="0">
              <a:spcBef>
                <a:spcPts val="0"/>
              </a:spcBef>
              <a:spcAft>
                <a:spcPts val="0"/>
              </a:spcAft>
              <a:buClr>
                <a:schemeClr val="dk1"/>
              </a:buClr>
              <a:buSzPts val="2300"/>
              <a:buFont typeface="Avenir"/>
              <a:buChar char="•"/>
            </a:pPr>
            <a:r>
              <a:rPr lang="en-US" sz="2300" i="1">
                <a:solidFill>
                  <a:schemeClr val="dk1"/>
                </a:solidFill>
                <a:latin typeface="Avenir"/>
                <a:ea typeface="Avenir"/>
                <a:cs typeface="Avenir"/>
                <a:sym typeface="Avenir"/>
              </a:rPr>
              <a:t>Parent Advocate (vacancy)</a:t>
            </a:r>
            <a:endParaRPr sz="2300" i="1">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sz="2300">
              <a:solidFill>
                <a:schemeClr val="dk1"/>
              </a:solidFill>
            </a:endParaRPr>
          </a:p>
          <a:p>
            <a:pPr marL="342900" lvl="0" indent="-342900" algn="l" rtl="0">
              <a:spcBef>
                <a:spcPts val="440"/>
              </a:spcBef>
              <a:spcAft>
                <a:spcPts val="0"/>
              </a:spcAft>
              <a:buNone/>
            </a:pPr>
            <a:endParaRPr sz="2200">
              <a:solidFill>
                <a:schemeClr val="dk1"/>
              </a:solidFill>
            </a:endParaRPr>
          </a:p>
          <a:p>
            <a:pPr marL="0" lvl="0" indent="0" algn="l" rtl="0">
              <a:spcBef>
                <a:spcPts val="0"/>
              </a:spcBef>
              <a:spcAft>
                <a:spcPts val="0"/>
              </a:spcAft>
              <a:buNone/>
            </a:pPr>
            <a:endParaRPr/>
          </a:p>
        </p:txBody>
      </p:sp>
      <p:sp>
        <p:nvSpPr>
          <p:cNvPr id="251" name="Google Shape;251;p39"/>
          <p:cNvSpPr txBox="1"/>
          <p:nvPr/>
        </p:nvSpPr>
        <p:spPr>
          <a:xfrm>
            <a:off x="0" y="0"/>
            <a:ext cx="7930800" cy="1508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b="1">
                <a:solidFill>
                  <a:schemeClr val="dk1"/>
                </a:solidFill>
                <a:latin typeface="Avenir"/>
                <a:ea typeface="Avenir"/>
                <a:cs typeface="Avenir"/>
                <a:sym typeface="Avenir"/>
              </a:rPr>
              <a:t>How are Title I funds used in our school?</a:t>
            </a:r>
            <a:br>
              <a:rPr lang="en-US" sz="3600">
                <a:solidFill>
                  <a:schemeClr val="dk1"/>
                </a:solidFill>
                <a:latin typeface="Avenir"/>
                <a:ea typeface="Avenir"/>
                <a:cs typeface="Avenir"/>
                <a:sym typeface="Avenir"/>
              </a:rPr>
            </a:br>
            <a:endParaRPr>
              <a:latin typeface="Avenir"/>
              <a:ea typeface="Avenir"/>
              <a:cs typeface="Avenir"/>
              <a:sym typeface="Aveni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40"/>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8</a:t>
            </a:fld>
            <a:endParaRPr/>
          </a:p>
        </p:txBody>
      </p:sp>
      <p:sp>
        <p:nvSpPr>
          <p:cNvPr id="257" name="Google Shape;257;p40"/>
          <p:cNvSpPr txBox="1"/>
          <p:nvPr/>
        </p:nvSpPr>
        <p:spPr>
          <a:xfrm>
            <a:off x="389025" y="1108200"/>
            <a:ext cx="8972100" cy="4867200"/>
          </a:xfrm>
          <a:prstGeom prst="rect">
            <a:avLst/>
          </a:prstGeom>
          <a:noFill/>
          <a:ln>
            <a:noFill/>
          </a:ln>
        </p:spPr>
        <p:txBody>
          <a:bodyPr spcFirstLastPara="1" wrap="square" lIns="91425" tIns="91425" rIns="91425" bIns="91425" anchor="t" anchorCtr="0">
            <a:noAutofit/>
          </a:bodyPr>
          <a:lstStyle/>
          <a:p>
            <a:pPr marL="342900" lvl="0" indent="-342900" algn="l" rtl="0">
              <a:spcBef>
                <a:spcPts val="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Any Local Education Agency (LEA) or school district with a Title I Allocation exceeding $500,000 is required by law to set aside 1% of the Title I allocation for parent and family engagement. </a:t>
            </a:r>
            <a:endParaRPr sz="2000">
              <a:solidFill>
                <a:schemeClr val="dk1"/>
              </a:solidFill>
              <a:latin typeface="Avenir"/>
              <a:ea typeface="Avenir"/>
              <a:cs typeface="Avenir"/>
              <a:sym typeface="Avenir"/>
            </a:endParaRPr>
          </a:p>
          <a:p>
            <a:pPr marL="342900" lvl="0" indent="0" algn="l" rtl="0">
              <a:spcBef>
                <a:spcPts val="0"/>
              </a:spcBef>
              <a:spcAft>
                <a:spcPts val="0"/>
              </a:spcAft>
              <a:buClr>
                <a:schemeClr val="dk1"/>
              </a:buClr>
              <a:buSzPts val="1100"/>
              <a:buFont typeface="Arial"/>
              <a:buNone/>
            </a:pPr>
            <a:endParaRPr sz="2000">
              <a:solidFill>
                <a:schemeClr val="dk1"/>
              </a:solidFill>
              <a:latin typeface="Avenir"/>
              <a:ea typeface="Avenir"/>
              <a:cs typeface="Avenir"/>
              <a:sym typeface="Avenir"/>
            </a:endParaRPr>
          </a:p>
          <a:p>
            <a:pPr marL="342900" lvl="0" indent="-342900" algn="l" rtl="0">
              <a:spcBef>
                <a:spcPts val="100"/>
              </a:spcBef>
              <a:spcAft>
                <a:spcPts val="0"/>
              </a:spcAft>
              <a:buClr>
                <a:schemeClr val="dk1"/>
              </a:buClr>
              <a:buFont typeface="Arial"/>
              <a:buNone/>
            </a:pPr>
            <a:endParaRPr sz="500">
              <a:solidFill>
                <a:schemeClr val="dk1"/>
              </a:solidFill>
              <a:latin typeface="Avenir"/>
              <a:ea typeface="Avenir"/>
              <a:cs typeface="Avenir"/>
              <a:sym typeface="Avenir"/>
            </a:endParaRPr>
          </a:p>
          <a:p>
            <a:pPr marL="342900" lvl="0" indent="-34290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Of that 1%, 10% may be reserved at the LEA/district level for system-wide initiatives related to parent and family engagement.  The remaining 90% must be allocated to all Title I schools in the district.  In CMS, each Title I school receives its portion of the 90% to implement school-level parent and family engagement activities and events</a:t>
            </a:r>
            <a:endParaRPr sz="2000">
              <a:solidFill>
                <a:schemeClr val="dk1"/>
              </a:solidFill>
              <a:latin typeface="Avenir"/>
              <a:ea typeface="Avenir"/>
              <a:cs typeface="Avenir"/>
              <a:sym typeface="Avenir"/>
            </a:endParaRPr>
          </a:p>
          <a:p>
            <a:pPr marL="342900" lvl="0" indent="0" algn="l" rtl="0">
              <a:spcBef>
                <a:spcPts val="400"/>
              </a:spcBef>
              <a:spcAft>
                <a:spcPts val="0"/>
              </a:spcAft>
              <a:buClr>
                <a:schemeClr val="dk1"/>
              </a:buClr>
              <a:buSzPts val="1100"/>
              <a:buFont typeface="Arial"/>
              <a:buNone/>
            </a:pPr>
            <a:endParaRPr sz="2000">
              <a:solidFill>
                <a:schemeClr val="dk1"/>
              </a:solidFill>
              <a:latin typeface="Avenir"/>
              <a:ea typeface="Avenir"/>
              <a:cs typeface="Avenir"/>
              <a:sym typeface="Avenir"/>
            </a:endParaRPr>
          </a:p>
          <a:p>
            <a:pPr marL="342900" lvl="0" indent="-342900" algn="l" rtl="0">
              <a:spcBef>
                <a:spcPts val="400"/>
              </a:spcBef>
              <a:spcAft>
                <a:spcPts val="0"/>
              </a:spcAft>
              <a:buClr>
                <a:schemeClr val="dk1"/>
              </a:buClr>
              <a:buSzPts val="2000"/>
              <a:buFont typeface="Avenir"/>
              <a:buChar char="•"/>
            </a:pPr>
            <a:r>
              <a:rPr lang="en-US" sz="2000">
                <a:solidFill>
                  <a:schemeClr val="dk1"/>
                </a:solidFill>
                <a:latin typeface="Avenir"/>
                <a:ea typeface="Avenir"/>
                <a:cs typeface="Avenir"/>
                <a:sym typeface="Avenir"/>
              </a:rPr>
              <a:t>Title I parents have the right to provide input into decisions regarding how this money is spent.  This process is completed through the School Improvement Team (SIT) </a:t>
            </a:r>
            <a:endParaRPr sz="3000">
              <a:solidFill>
                <a:schemeClr val="dk1"/>
              </a:solidFill>
              <a:latin typeface="Avenir"/>
              <a:ea typeface="Avenir"/>
              <a:cs typeface="Avenir"/>
              <a:sym typeface="Avenir"/>
            </a:endParaRPr>
          </a:p>
          <a:p>
            <a:pPr marL="342900" lvl="0" indent="-342900" algn="l" rtl="0">
              <a:spcBef>
                <a:spcPts val="440"/>
              </a:spcBef>
              <a:spcAft>
                <a:spcPts val="0"/>
              </a:spcAft>
              <a:buClr>
                <a:schemeClr val="dk1"/>
              </a:buClr>
              <a:buFont typeface="Arial"/>
              <a:buNone/>
            </a:pPr>
            <a:endParaRPr sz="2200">
              <a:solidFill>
                <a:schemeClr val="dk1"/>
              </a:solidFill>
              <a:latin typeface="Avenir"/>
              <a:ea typeface="Avenir"/>
              <a:cs typeface="Avenir"/>
              <a:sym typeface="Avenir"/>
            </a:endParaRPr>
          </a:p>
          <a:p>
            <a:pPr marL="0" lvl="0" indent="0" algn="ctr" rtl="0">
              <a:spcBef>
                <a:spcPts val="0"/>
              </a:spcBef>
              <a:spcAft>
                <a:spcPts val="0"/>
              </a:spcAft>
              <a:buClr>
                <a:schemeClr val="dk1"/>
              </a:buClr>
              <a:buFont typeface="Arial"/>
              <a:buNone/>
            </a:pPr>
            <a:endParaRPr sz="3000" b="1">
              <a:solidFill>
                <a:schemeClr val="dk1"/>
              </a:solidFill>
            </a:endParaRPr>
          </a:p>
          <a:p>
            <a:pPr marL="0" lvl="0" indent="0" algn="l" rtl="0">
              <a:spcBef>
                <a:spcPts val="0"/>
              </a:spcBef>
              <a:spcAft>
                <a:spcPts val="0"/>
              </a:spcAft>
              <a:buClr>
                <a:schemeClr val="dk1"/>
              </a:buClr>
              <a:buSzPts val="1200"/>
              <a:buFont typeface="Arial"/>
              <a:buNone/>
            </a:pPr>
            <a:endParaRPr sz="2300">
              <a:solidFill>
                <a:srgbClr val="0C0C0C"/>
              </a:solidFill>
              <a:latin typeface="Calibri"/>
              <a:ea typeface="Calibri"/>
              <a:cs typeface="Calibri"/>
              <a:sym typeface="Calibri"/>
            </a:endParaRPr>
          </a:p>
          <a:p>
            <a:pPr marL="0" lvl="0" indent="0" algn="l" rtl="0">
              <a:spcBef>
                <a:spcPts val="0"/>
              </a:spcBef>
              <a:spcAft>
                <a:spcPts val="0"/>
              </a:spcAft>
              <a:buNone/>
            </a:pPr>
            <a:endParaRPr/>
          </a:p>
        </p:txBody>
      </p:sp>
      <p:sp>
        <p:nvSpPr>
          <p:cNvPr id="258" name="Google Shape;258;p40"/>
          <p:cNvSpPr txBox="1"/>
          <p:nvPr/>
        </p:nvSpPr>
        <p:spPr>
          <a:xfrm>
            <a:off x="0" y="0"/>
            <a:ext cx="89721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000" b="1">
                <a:solidFill>
                  <a:schemeClr val="dk1"/>
                </a:solidFill>
                <a:latin typeface="Avenir"/>
                <a:ea typeface="Avenir"/>
                <a:cs typeface="Avenir"/>
                <a:sym typeface="Avenir"/>
              </a:rPr>
              <a:t>What is the 1% set-aside and how are parents involved?</a:t>
            </a:r>
            <a:endParaRPr sz="3000" b="1">
              <a:solidFill>
                <a:schemeClr val="dk1"/>
              </a:solidFill>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41"/>
          <p:cNvSpPr txBox="1">
            <a:spLocks noGrp="1"/>
          </p:cNvSpPr>
          <p:nvPr>
            <p:ph type="title"/>
          </p:nvPr>
        </p:nvSpPr>
        <p:spPr>
          <a:xfrm>
            <a:off x="687150" y="0"/>
            <a:ext cx="7973400" cy="133770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100000"/>
              </a:lnSpc>
              <a:spcBef>
                <a:spcPts val="0"/>
              </a:spcBef>
              <a:spcAft>
                <a:spcPts val="0"/>
              </a:spcAft>
              <a:buClr>
                <a:schemeClr val="dk1"/>
              </a:buClr>
              <a:buFont typeface="Arial"/>
              <a:buNone/>
            </a:pPr>
            <a:r>
              <a:rPr lang="en-US">
                <a:solidFill>
                  <a:schemeClr val="dk1"/>
                </a:solidFill>
              </a:rPr>
              <a:t>Parent and Family </a:t>
            </a:r>
            <a:endParaRPr>
              <a:solidFill>
                <a:schemeClr val="dk1"/>
              </a:solidFill>
            </a:endParaRPr>
          </a:p>
          <a:p>
            <a:pPr marL="0" lvl="0" indent="0" algn="ctr" rtl="0">
              <a:lnSpc>
                <a:spcPct val="100000"/>
              </a:lnSpc>
              <a:spcBef>
                <a:spcPts val="0"/>
              </a:spcBef>
              <a:spcAft>
                <a:spcPts val="0"/>
              </a:spcAft>
              <a:buClr>
                <a:schemeClr val="dk1"/>
              </a:buClr>
              <a:buFont typeface="Arial"/>
              <a:buNone/>
            </a:pPr>
            <a:r>
              <a:rPr lang="en-US">
                <a:solidFill>
                  <a:schemeClr val="dk1"/>
                </a:solidFill>
              </a:rPr>
              <a:t>Engagement Allocation</a:t>
            </a:r>
            <a:endParaRPr>
              <a:solidFill>
                <a:schemeClr val="dk1"/>
              </a:solidFill>
            </a:endParaRPr>
          </a:p>
          <a:p>
            <a:pPr marL="0" lvl="0" indent="0" algn="l" rtl="0">
              <a:lnSpc>
                <a:spcPct val="100000"/>
              </a:lnSpc>
              <a:spcBef>
                <a:spcPts val="0"/>
              </a:spcBef>
              <a:spcAft>
                <a:spcPts val="0"/>
              </a:spcAft>
              <a:buClr>
                <a:srgbClr val="00B0F0"/>
              </a:buClr>
              <a:buSzPct val="77777"/>
              <a:buFont typeface="Montserrat"/>
              <a:buNone/>
            </a:pPr>
            <a:endParaRPr>
              <a:solidFill>
                <a:srgbClr val="00AFD7"/>
              </a:solidFill>
            </a:endParaRPr>
          </a:p>
        </p:txBody>
      </p:sp>
      <p:sp>
        <p:nvSpPr>
          <p:cNvPr id="264" name="Google Shape;264;p41"/>
          <p:cNvSpPr txBox="1">
            <a:spLocks noGrp="1"/>
          </p:cNvSpPr>
          <p:nvPr>
            <p:ph type="sldNum" idx="12"/>
          </p:nvPr>
        </p:nvSpPr>
        <p:spPr>
          <a:xfrm>
            <a:off x="8580847" y="6325369"/>
            <a:ext cx="472800" cy="391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300"/>
              <a:buFont typeface="Arial"/>
              <a:buNone/>
            </a:pPr>
            <a:fld id="{00000000-1234-1234-1234-123412341234}" type="slidenum">
              <a:rPr lang="en-US"/>
              <a:t>9</a:t>
            </a:fld>
            <a:endParaRPr/>
          </a:p>
        </p:txBody>
      </p:sp>
      <p:sp>
        <p:nvSpPr>
          <p:cNvPr id="265" name="Google Shape;265;p41"/>
          <p:cNvSpPr txBox="1"/>
          <p:nvPr/>
        </p:nvSpPr>
        <p:spPr>
          <a:xfrm>
            <a:off x="230325" y="1822625"/>
            <a:ext cx="7973400" cy="3288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solidFill>
                  <a:schemeClr val="dk1"/>
                </a:solidFill>
                <a:latin typeface="Avenir"/>
                <a:ea typeface="Avenir"/>
                <a:cs typeface="Avenir"/>
                <a:sym typeface="Avenir"/>
              </a:rPr>
              <a:t>We will use funds from our budget to provide dinner for some our after-school activities where parents are invited to attend. This is helpful because as a late start school, we want to encourage parents to attend and not have to worry about when will they fix dinner.</a:t>
            </a:r>
            <a:endParaRPr sz="2000">
              <a:solidFill>
                <a:schemeClr val="dk1"/>
              </a:solidFill>
              <a:latin typeface="Avenir"/>
              <a:ea typeface="Avenir"/>
              <a:cs typeface="Avenir"/>
              <a:sym typeface="Avenir"/>
            </a:endParaRPr>
          </a:p>
          <a:p>
            <a:pPr marL="0" lvl="0" indent="0" algn="l" rtl="0">
              <a:spcBef>
                <a:spcPts val="0"/>
              </a:spcBef>
              <a:spcAft>
                <a:spcPts val="0"/>
              </a:spcAft>
              <a:buClr>
                <a:schemeClr val="dk1"/>
              </a:buClr>
              <a:buSzPts val="1100"/>
              <a:buFont typeface="Arial"/>
              <a:buNone/>
            </a:pPr>
            <a:endParaRPr sz="2000">
              <a:solidFill>
                <a:srgbClr val="FF0000"/>
              </a:solidFill>
            </a:endParaRPr>
          </a:p>
          <a:p>
            <a:pPr marL="914400" lvl="0" indent="0" algn="l" rtl="0">
              <a:spcBef>
                <a:spcPts val="0"/>
              </a:spcBef>
              <a:spcAft>
                <a:spcPts val="0"/>
              </a:spcAft>
              <a:buClr>
                <a:schemeClr val="dk1"/>
              </a:buClr>
              <a:buSzPts val="1100"/>
              <a:buFont typeface="Arial"/>
              <a:buNone/>
            </a:pPr>
            <a:endParaRPr sz="2000">
              <a:solidFill>
                <a:srgbClr val="FF0000"/>
              </a:solidFill>
            </a:endParaRPr>
          </a:p>
          <a:p>
            <a:pPr marL="914400" lvl="0" indent="0" algn="l" rtl="0">
              <a:spcBef>
                <a:spcPts val="0"/>
              </a:spcBef>
              <a:spcAft>
                <a:spcPts val="0"/>
              </a:spcAft>
              <a:buClr>
                <a:schemeClr val="dk1"/>
              </a:buClr>
              <a:buSzPts val="1100"/>
              <a:buFont typeface="Arial"/>
              <a:buNone/>
            </a:pPr>
            <a:endParaRPr sz="2000">
              <a:solidFill>
                <a:srgbClr val="FF0000"/>
              </a:solidFill>
            </a:endParaRPr>
          </a:p>
          <a:p>
            <a:pPr marL="0" lvl="0" indent="0" algn="l" rtl="0">
              <a:spcBef>
                <a:spcPts val="0"/>
              </a:spcBef>
              <a:spcAft>
                <a:spcPts val="0"/>
              </a:spcAft>
              <a:buClr>
                <a:schemeClr val="dk1"/>
              </a:buClr>
              <a:buSzPts val="1100"/>
              <a:buFont typeface="Arial"/>
              <a:buNone/>
            </a:pPr>
            <a:endParaRPr sz="2000">
              <a:solidFill>
                <a:srgbClr val="FF0000"/>
              </a:solidFill>
            </a:endParaRPr>
          </a:p>
          <a:p>
            <a:pPr marL="0" lvl="0" indent="0" algn="l" rtl="0">
              <a:lnSpc>
                <a:spcPct val="90000"/>
              </a:lnSpc>
              <a:spcBef>
                <a:spcPts val="0"/>
              </a:spcBef>
              <a:spcAft>
                <a:spcPts val="0"/>
              </a:spcAft>
              <a:buClr>
                <a:schemeClr val="dk1"/>
              </a:buClr>
              <a:buSzPts val="350"/>
              <a:buFont typeface="Arial"/>
              <a:buNone/>
            </a:pPr>
            <a:endParaRPr/>
          </a:p>
        </p:txBody>
      </p:sp>
    </p:spTree>
  </p:cSld>
  <p:clrMapOvr>
    <a:masterClrMapping/>
  </p:clrMapOvr>
</p:sld>
</file>

<file path=ppt/theme/theme1.xml><?xml version="1.0" encoding="utf-8"?>
<a:theme xmlns:a="http://schemas.openxmlformats.org/drawingml/2006/main" name="1_Custom Design">
  <a:themeElements>
    <a:clrScheme name="CMS Palette">
      <a:dk1>
        <a:srgbClr val="000000"/>
      </a:dk1>
      <a:lt1>
        <a:srgbClr val="FFFFFF"/>
      </a:lt1>
      <a:dk2>
        <a:srgbClr val="44546A"/>
      </a:dk2>
      <a:lt2>
        <a:srgbClr val="E7E6E6"/>
      </a:lt2>
      <a:accent1>
        <a:srgbClr val="00AFD7"/>
      </a:accent1>
      <a:accent2>
        <a:srgbClr val="F2A800"/>
      </a:accent2>
      <a:accent3>
        <a:srgbClr val="D0DF00"/>
      </a:accent3>
      <a:accent4>
        <a:srgbClr val="545859"/>
      </a:accent4>
      <a:accent5>
        <a:srgbClr val="003C71"/>
      </a:accent5>
      <a:accent6>
        <a:srgbClr val="702F8A"/>
      </a:accent6>
      <a:hlink>
        <a:srgbClr val="00AFD7"/>
      </a:hlink>
      <a:folHlink>
        <a:srgbClr val="A2AAA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1368</Words>
  <Application>Microsoft Office PowerPoint</Application>
  <PresentationFormat>On-screen Show (4:3)</PresentationFormat>
  <Paragraphs>183</Paragraphs>
  <Slides>23</Slides>
  <Notes>23</Notes>
  <HiddenSlides>2</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Montserrat</vt:lpstr>
      <vt:lpstr>Arial</vt:lpstr>
      <vt:lpstr>Calibri</vt:lpstr>
      <vt:lpstr>Quattrocento Sans</vt:lpstr>
      <vt:lpstr>Twentieth Century</vt:lpstr>
      <vt:lpstr>Noto Sans Symbols</vt:lpstr>
      <vt:lpstr>Avenir</vt:lpstr>
      <vt:lpstr>Verdana</vt:lpstr>
      <vt:lpstr>Basic</vt:lpstr>
      <vt:lpstr>1_Custom Design</vt:lpstr>
      <vt:lpstr>PowerPoint Presentation</vt:lpstr>
      <vt:lpstr>Welcome Introductions</vt:lpstr>
      <vt:lpstr>PowerPoint Presentation</vt:lpstr>
      <vt:lpstr>Meeting Overview  What is a Title I school and what it means to be a Title I school Required Set-Aside for parent and family engagement  The CMS Parent and Family Engagement Policy How the annual evaluation of the CMS Parent and Family Engagement Policy is conducted School Parent and Family Engagement Policy School Improvement Plan (SIP) in NCStar School-Parent Compact How to request the qualifications of my child’s teacher(s) How parents will be notified if my child is taught by a teacher who is not deemed to be qualified by teacher licensing standards in the North Carolina ESSA Accountability Plan       </vt:lpstr>
      <vt:lpstr>What is a Title I school?</vt:lpstr>
      <vt:lpstr>What does it mean to be a  Title I School?</vt:lpstr>
      <vt:lpstr>PowerPoint Presentation</vt:lpstr>
      <vt:lpstr>PowerPoint Presentation</vt:lpstr>
      <vt:lpstr>Parent and Family  Engagement Allocation </vt:lpstr>
      <vt:lpstr>What is the CMS  Parent and Family Engagement Policy? This policy addresses how the district or LEA will implement the parent and family engagement requirements of the Every Student Succeeds Act (ESSA).  It includes the following:  The district’s expectations for parents How CMS will engage parents in decision-making How the district will work to build the schools’ and parents’ capacities in the implementation of effective parent and family engagement activities to improve student academic achievement  Parents and families in Title I schools have the right to be engaged in the review/evaluation of this annual policy  </vt:lpstr>
      <vt:lpstr>What is the School Improvement Plan/NCStar Plan?  The School Improvement Plan (SIP) is created in an online platform called NCStar and includes:  A Comprehensive Needs Assessment Goals and Strategies to Address Academic Needs of Students Professional Development Needs Coordination of Resources and Comprehensive Budget The School’s Parent and Family Engagement Goals  Parents of students at Title I schools have the right to be engaged in the development of this plan Access the SIP on our website: https://www.indistar.org  User Name: GuestS16787 Password: GuestsS16787   </vt:lpstr>
      <vt:lpstr>What is included in the School’s Parent and Family Engagement Policy? </vt:lpstr>
      <vt:lpstr>PowerPoint Presentation</vt:lpstr>
      <vt:lpstr>Who are the parent leaders at my school? </vt:lpstr>
      <vt:lpstr>How can I volunteer to assist my student with school needs? </vt:lpstr>
      <vt:lpstr>How do I request the qualifications of my child’s teachers? </vt:lpstr>
      <vt:lpstr>How will I be notified if my child is taught by a teacher who is not Highly-Qualified? </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Artis, Melissia L.</dc:creator>
  <cp:lastModifiedBy>Artis, Melissia L.</cp:lastModifiedBy>
  <cp:revision>1</cp:revision>
  <dcterms:modified xsi:type="dcterms:W3CDTF">2023-09-20T19:52:00Z</dcterms:modified>
</cp:coreProperties>
</file>