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7102475" cy="9388475"/>
  <p:embeddedFontLst>
    <p:embeddedFont>
      <p:font typeface="Montserrat" panose="00000500000000000000" pitchFamily="2" charset="0"/>
      <p:regular r:id="rId25"/>
      <p:bold r:id="rId26"/>
      <p:italic r:id="rId27"/>
      <p:boldItalic r:id="rId2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60" d="100"/>
          <a:sy n="60" d="100"/>
        </p:scale>
        <p:origin x="572"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3.fntdata"/><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77739" cy="469424"/>
          </a:xfrm>
          <a:prstGeom prst="rect">
            <a:avLst/>
          </a:prstGeom>
          <a:noFill/>
          <a:ln>
            <a:noFill/>
          </a:ln>
        </p:spPr>
        <p:txBody>
          <a:bodyPr spcFirstLastPara="1" wrap="square" lIns="94175" tIns="47075" rIns="94175" bIns="47075" anchor="t" anchorCtr="0">
            <a:noAutofit/>
          </a:bodyPr>
          <a:lstStyle>
            <a:lvl1pPr marR="0" lvl="0" algn="l" rtl="0">
              <a:lnSpc>
                <a:spcPct val="100000"/>
              </a:lnSpc>
              <a:spcBef>
                <a:spcPts val="0"/>
              </a:spcBef>
              <a:spcAft>
                <a:spcPts val="0"/>
              </a:spcAft>
              <a:buClr>
                <a:srgbClr val="000000"/>
              </a:buClr>
              <a:buSzPts val="1400"/>
              <a:buFont typeface="Arial"/>
              <a:buNone/>
              <a:defRPr sz="1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4023093" y="0"/>
            <a:ext cx="3077739" cy="469424"/>
          </a:xfrm>
          <a:prstGeom prst="rect">
            <a:avLst/>
          </a:prstGeom>
          <a:noFill/>
          <a:ln>
            <a:noFill/>
          </a:ln>
        </p:spPr>
        <p:txBody>
          <a:bodyPr spcFirstLastPara="1" wrap="square" lIns="94175" tIns="47075" rIns="94175" bIns="47075" anchor="t" anchorCtr="0">
            <a:noAutofit/>
          </a:bodyPr>
          <a:lstStyle>
            <a:lvl1pPr marR="0" lvl="0" algn="r" rtl="0">
              <a:lnSpc>
                <a:spcPct val="100000"/>
              </a:lnSpc>
              <a:spcBef>
                <a:spcPts val="0"/>
              </a:spcBef>
              <a:spcAft>
                <a:spcPts val="0"/>
              </a:spcAft>
              <a:buClr>
                <a:srgbClr val="000000"/>
              </a:buClr>
              <a:buSzPts val="1400"/>
              <a:buFont typeface="Arial"/>
              <a:buNone/>
              <a:defRPr sz="1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204913" y="703263"/>
            <a:ext cx="4692650" cy="35210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10248" y="4459526"/>
            <a:ext cx="5681980" cy="4224814"/>
          </a:xfrm>
          <a:prstGeom prst="rect">
            <a:avLst/>
          </a:prstGeom>
          <a:noFill/>
          <a:ln>
            <a:noFill/>
          </a:ln>
        </p:spPr>
        <p:txBody>
          <a:bodyPr spcFirstLastPara="1" wrap="square" lIns="94175" tIns="47075" rIns="94175" bIns="470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917422"/>
            <a:ext cx="3077739" cy="469424"/>
          </a:xfrm>
          <a:prstGeom prst="rect">
            <a:avLst/>
          </a:prstGeom>
          <a:noFill/>
          <a:ln>
            <a:noFill/>
          </a:ln>
        </p:spPr>
        <p:txBody>
          <a:bodyPr spcFirstLastPara="1" wrap="square" lIns="94175" tIns="47075" rIns="94175" bIns="47075" anchor="b" anchorCtr="0">
            <a:noAutofit/>
          </a:bodyPr>
          <a:lstStyle>
            <a:lvl1pPr marR="0" lvl="0" algn="l" rtl="0">
              <a:lnSpc>
                <a:spcPct val="100000"/>
              </a:lnSpc>
              <a:spcBef>
                <a:spcPts val="0"/>
              </a:spcBef>
              <a:spcAft>
                <a:spcPts val="0"/>
              </a:spcAft>
              <a:buClr>
                <a:srgbClr val="000000"/>
              </a:buClr>
              <a:buSzPts val="1400"/>
              <a:buFont typeface="Arial"/>
              <a:buNone/>
              <a:defRPr sz="1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4023093" y="8917422"/>
            <a:ext cx="3077739" cy="469424"/>
          </a:xfrm>
          <a:prstGeom prst="rect">
            <a:avLst/>
          </a:prstGeom>
          <a:noFill/>
          <a:ln>
            <a:noFill/>
          </a:ln>
        </p:spPr>
        <p:txBody>
          <a:bodyPr spcFirstLastPara="1" wrap="square" lIns="94175" tIns="47075" rIns="94175" bIns="47075" anchor="b" anchorCtr="0">
            <a:noAutofit/>
          </a:bodyPr>
          <a:lstStyle/>
          <a:p>
            <a:pPr marL="0" marR="0" lvl="0" indent="0" algn="r" rtl="0">
              <a:lnSpc>
                <a:spcPct val="100000"/>
              </a:lnSpc>
              <a:spcBef>
                <a:spcPts val="0"/>
              </a:spcBef>
              <a:spcAft>
                <a:spcPts val="0"/>
              </a:spcAft>
              <a:buNone/>
            </a:pPr>
            <a:fld id="{00000000-1234-1234-1234-123412341234}" type="slidenum">
              <a:rPr lang="en-US" sz="1300" b="0" i="0" u="none" strike="noStrike" cap="none">
                <a:solidFill>
                  <a:schemeClr val="dk1"/>
                </a:solidFill>
                <a:latin typeface="Calibri"/>
                <a:ea typeface="Calibri"/>
                <a:cs typeface="Calibri"/>
                <a:sym typeface="Calibri"/>
              </a:rPr>
              <a:t>‹#›</a:t>
            </a:fld>
            <a:endParaRPr sz="13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216717f90ad_1_7:notes"/>
          <p:cNvSpPr>
            <a:spLocks noGrp="1" noRot="1" noChangeAspect="1"/>
          </p:cNvSpPr>
          <p:nvPr>
            <p:ph type="sldImg" idx="2"/>
          </p:nvPr>
        </p:nvSpPr>
        <p:spPr>
          <a:xfrm>
            <a:off x="1204913" y="703263"/>
            <a:ext cx="4692650" cy="35210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216717f90ad_1_7:notes"/>
          <p:cNvSpPr txBox="1">
            <a:spLocks noGrp="1"/>
          </p:cNvSpPr>
          <p:nvPr>
            <p:ph type="body" idx="1"/>
          </p:nvPr>
        </p:nvSpPr>
        <p:spPr>
          <a:xfrm>
            <a:off x="710248" y="4459526"/>
            <a:ext cx="5682000" cy="4224900"/>
          </a:xfrm>
          <a:prstGeom prst="rect">
            <a:avLst/>
          </a:prstGeom>
        </p:spPr>
        <p:txBody>
          <a:bodyPr spcFirstLastPara="1" wrap="square" lIns="94175" tIns="47075" rIns="94175" bIns="47075" anchor="t" anchorCtr="0">
            <a:noAutofit/>
          </a:bodyPr>
          <a:lstStyle/>
          <a:p>
            <a:pPr marL="0" lvl="0" indent="0" algn="l" rtl="0">
              <a:spcBef>
                <a:spcPts val="0"/>
              </a:spcBef>
              <a:spcAft>
                <a:spcPts val="0"/>
              </a:spcAft>
              <a:buClr>
                <a:schemeClr val="dk1"/>
              </a:buClr>
              <a:buSzPts val="1100"/>
              <a:buFont typeface="Arial"/>
              <a:buNone/>
            </a:pPr>
            <a:endParaRPr>
              <a:highlight>
                <a:srgbClr val="FFFF00"/>
              </a:highlight>
            </a:endParaRPr>
          </a:p>
        </p:txBody>
      </p:sp>
      <p:sp>
        <p:nvSpPr>
          <p:cNvPr id="93" name="Google Shape;93;g216717f90ad_1_7:notes"/>
          <p:cNvSpPr txBox="1">
            <a:spLocks noGrp="1"/>
          </p:cNvSpPr>
          <p:nvPr>
            <p:ph type="sldNum" idx="12"/>
          </p:nvPr>
        </p:nvSpPr>
        <p:spPr>
          <a:xfrm>
            <a:off x="4023093" y="8917422"/>
            <a:ext cx="3077700" cy="469500"/>
          </a:xfrm>
          <a:prstGeom prst="rect">
            <a:avLst/>
          </a:prstGeom>
        </p:spPr>
        <p:txBody>
          <a:bodyPr spcFirstLastPara="1" wrap="square" lIns="94175" tIns="47075" rIns="94175" bIns="4707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2295399c738_0_324:notes"/>
          <p:cNvSpPr>
            <a:spLocks noGrp="1" noRot="1" noChangeAspect="1"/>
          </p:cNvSpPr>
          <p:nvPr>
            <p:ph type="sldImg" idx="2"/>
          </p:nvPr>
        </p:nvSpPr>
        <p:spPr>
          <a:xfrm>
            <a:off x="1204913" y="703263"/>
            <a:ext cx="4692650" cy="35210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2295399c738_0_324:notes"/>
          <p:cNvSpPr txBox="1">
            <a:spLocks noGrp="1"/>
          </p:cNvSpPr>
          <p:nvPr>
            <p:ph type="body" idx="1"/>
          </p:nvPr>
        </p:nvSpPr>
        <p:spPr>
          <a:xfrm>
            <a:off x="710248" y="4459526"/>
            <a:ext cx="5682000" cy="4224900"/>
          </a:xfrm>
          <a:prstGeom prst="rect">
            <a:avLst/>
          </a:prstGeom>
        </p:spPr>
        <p:txBody>
          <a:bodyPr spcFirstLastPara="1" wrap="square" lIns="94175" tIns="47075" rIns="94175" bIns="47075" anchor="t" anchorCtr="0">
            <a:noAutofit/>
          </a:bodyPr>
          <a:lstStyle/>
          <a:p>
            <a:pPr marL="0" lvl="0" indent="0" algn="l" rtl="0">
              <a:spcBef>
                <a:spcPts val="0"/>
              </a:spcBef>
              <a:spcAft>
                <a:spcPts val="0"/>
              </a:spcAft>
              <a:buNone/>
            </a:pPr>
            <a:r>
              <a:rPr lang="en-US" sz="1400">
                <a:latin typeface="Avenir"/>
                <a:ea typeface="Avenir"/>
                <a:cs typeface="Avenir"/>
                <a:sym typeface="Avenir"/>
              </a:rPr>
              <a:t>Stephanie</a:t>
            </a:r>
            <a:endParaRPr sz="1400">
              <a:latin typeface="Avenir"/>
              <a:ea typeface="Avenir"/>
              <a:cs typeface="Avenir"/>
              <a:sym typeface="Avenir"/>
            </a:endParaRPr>
          </a:p>
        </p:txBody>
      </p:sp>
      <p:sp>
        <p:nvSpPr>
          <p:cNvPr id="159" name="Google Shape;159;g2295399c738_0_324:notes"/>
          <p:cNvSpPr txBox="1">
            <a:spLocks noGrp="1"/>
          </p:cNvSpPr>
          <p:nvPr>
            <p:ph type="sldNum" idx="12"/>
          </p:nvPr>
        </p:nvSpPr>
        <p:spPr>
          <a:xfrm>
            <a:off x="4023093" y="8917422"/>
            <a:ext cx="3077700" cy="469500"/>
          </a:xfrm>
          <a:prstGeom prst="rect">
            <a:avLst/>
          </a:prstGeom>
        </p:spPr>
        <p:txBody>
          <a:bodyPr spcFirstLastPara="1" wrap="square" lIns="94175" tIns="47075" rIns="94175" bIns="4707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26117029042_0_65:notes"/>
          <p:cNvSpPr>
            <a:spLocks noGrp="1" noRot="1" noChangeAspect="1"/>
          </p:cNvSpPr>
          <p:nvPr>
            <p:ph type="sldImg" idx="2"/>
          </p:nvPr>
        </p:nvSpPr>
        <p:spPr>
          <a:xfrm>
            <a:off x="1204913" y="703263"/>
            <a:ext cx="4692650" cy="35210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26117029042_0_65:notes"/>
          <p:cNvSpPr txBox="1">
            <a:spLocks noGrp="1"/>
          </p:cNvSpPr>
          <p:nvPr>
            <p:ph type="body" idx="1"/>
          </p:nvPr>
        </p:nvSpPr>
        <p:spPr>
          <a:xfrm>
            <a:off x="710248" y="4459526"/>
            <a:ext cx="5682000" cy="4224900"/>
          </a:xfrm>
          <a:prstGeom prst="rect">
            <a:avLst/>
          </a:prstGeom>
        </p:spPr>
        <p:txBody>
          <a:bodyPr spcFirstLastPara="1" wrap="square" lIns="94175" tIns="47075" rIns="94175" bIns="47075" anchor="t" anchorCtr="0">
            <a:noAutofit/>
          </a:bodyPr>
          <a:lstStyle/>
          <a:p>
            <a:pPr marL="0" lvl="0" indent="0" algn="l" rtl="0">
              <a:spcBef>
                <a:spcPts val="0"/>
              </a:spcBef>
              <a:spcAft>
                <a:spcPts val="0"/>
              </a:spcAft>
              <a:buNone/>
            </a:pPr>
            <a:endParaRPr sz="1400">
              <a:latin typeface="Avenir"/>
              <a:ea typeface="Avenir"/>
              <a:cs typeface="Avenir"/>
              <a:sym typeface="Avenir"/>
            </a:endParaRPr>
          </a:p>
        </p:txBody>
      </p:sp>
      <p:sp>
        <p:nvSpPr>
          <p:cNvPr id="166" name="Google Shape;166;g26117029042_0_65:notes"/>
          <p:cNvSpPr txBox="1">
            <a:spLocks noGrp="1"/>
          </p:cNvSpPr>
          <p:nvPr>
            <p:ph type="sldNum" idx="12"/>
          </p:nvPr>
        </p:nvSpPr>
        <p:spPr>
          <a:xfrm>
            <a:off x="4023093" y="8917422"/>
            <a:ext cx="3077700" cy="469500"/>
          </a:xfrm>
          <a:prstGeom prst="rect">
            <a:avLst/>
          </a:prstGeom>
        </p:spPr>
        <p:txBody>
          <a:bodyPr spcFirstLastPara="1" wrap="square" lIns="94175" tIns="47075" rIns="94175" bIns="4707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226a268d21e_0_0:notes"/>
          <p:cNvSpPr txBox="1">
            <a:spLocks noGrp="1"/>
          </p:cNvSpPr>
          <p:nvPr>
            <p:ph type="body" idx="1"/>
          </p:nvPr>
        </p:nvSpPr>
        <p:spPr>
          <a:xfrm>
            <a:off x="710248" y="4459526"/>
            <a:ext cx="5682000" cy="4224900"/>
          </a:xfrm>
          <a:prstGeom prst="rect">
            <a:avLst/>
          </a:prstGeom>
        </p:spPr>
        <p:txBody>
          <a:bodyPr spcFirstLastPara="1" wrap="square" lIns="94175" tIns="47075" rIns="94175" bIns="47075" anchor="t" anchorCtr="0">
            <a:noAutofit/>
          </a:bodyPr>
          <a:lstStyle/>
          <a:p>
            <a:pPr marL="0" lvl="0" indent="0" algn="l" rtl="0">
              <a:spcBef>
                <a:spcPts val="0"/>
              </a:spcBef>
              <a:spcAft>
                <a:spcPts val="0"/>
              </a:spcAft>
              <a:buNone/>
            </a:pPr>
            <a:endParaRPr sz="1400">
              <a:latin typeface="Avenir"/>
              <a:ea typeface="Avenir"/>
              <a:cs typeface="Avenir"/>
              <a:sym typeface="Avenir"/>
            </a:endParaRPr>
          </a:p>
          <a:p>
            <a:pPr marL="0" lvl="0" indent="0" algn="l" rtl="0">
              <a:spcBef>
                <a:spcPts val="0"/>
              </a:spcBef>
              <a:spcAft>
                <a:spcPts val="0"/>
              </a:spcAft>
              <a:buNone/>
            </a:pPr>
            <a:endParaRPr sz="1400">
              <a:latin typeface="Avenir"/>
              <a:ea typeface="Avenir"/>
              <a:cs typeface="Avenir"/>
              <a:sym typeface="Avenir"/>
            </a:endParaRPr>
          </a:p>
        </p:txBody>
      </p:sp>
      <p:sp>
        <p:nvSpPr>
          <p:cNvPr id="173" name="Google Shape;173;g226a268d21e_0_0:notes"/>
          <p:cNvSpPr>
            <a:spLocks noGrp="1" noRot="1" noChangeAspect="1"/>
          </p:cNvSpPr>
          <p:nvPr>
            <p:ph type="sldImg" idx="2"/>
          </p:nvPr>
        </p:nvSpPr>
        <p:spPr>
          <a:xfrm>
            <a:off x="1204913" y="703263"/>
            <a:ext cx="4692600" cy="3521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2295399c738_0_14:notes"/>
          <p:cNvSpPr txBox="1">
            <a:spLocks noGrp="1"/>
          </p:cNvSpPr>
          <p:nvPr>
            <p:ph type="body" idx="1"/>
          </p:nvPr>
        </p:nvSpPr>
        <p:spPr>
          <a:xfrm>
            <a:off x="710248" y="4459526"/>
            <a:ext cx="5682000" cy="4224900"/>
          </a:xfrm>
          <a:prstGeom prst="rect">
            <a:avLst/>
          </a:prstGeom>
        </p:spPr>
        <p:txBody>
          <a:bodyPr spcFirstLastPara="1" wrap="square" lIns="94175" tIns="47075" rIns="94175" bIns="47075" anchor="t" anchorCtr="0">
            <a:noAutofit/>
          </a:bodyPr>
          <a:lstStyle/>
          <a:p>
            <a:pPr marL="0" lvl="0" indent="0" algn="l" rtl="0">
              <a:spcBef>
                <a:spcPts val="0"/>
              </a:spcBef>
              <a:spcAft>
                <a:spcPts val="0"/>
              </a:spcAft>
              <a:buNone/>
            </a:pPr>
            <a:endParaRPr/>
          </a:p>
        </p:txBody>
      </p:sp>
      <p:sp>
        <p:nvSpPr>
          <p:cNvPr id="180" name="Google Shape;180;g2295399c738_0_14:notes"/>
          <p:cNvSpPr>
            <a:spLocks noGrp="1" noRot="1" noChangeAspect="1"/>
          </p:cNvSpPr>
          <p:nvPr>
            <p:ph type="sldImg" idx="2"/>
          </p:nvPr>
        </p:nvSpPr>
        <p:spPr>
          <a:xfrm>
            <a:off x="1204913" y="703263"/>
            <a:ext cx="4692600" cy="3521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26117029042_0_85:notes"/>
          <p:cNvSpPr txBox="1">
            <a:spLocks noGrp="1"/>
          </p:cNvSpPr>
          <p:nvPr>
            <p:ph type="body" idx="1"/>
          </p:nvPr>
        </p:nvSpPr>
        <p:spPr>
          <a:xfrm>
            <a:off x="710248" y="4459526"/>
            <a:ext cx="5682000" cy="4224900"/>
          </a:xfrm>
          <a:prstGeom prst="rect">
            <a:avLst/>
          </a:prstGeom>
        </p:spPr>
        <p:txBody>
          <a:bodyPr spcFirstLastPara="1" wrap="square" lIns="94175" tIns="47075" rIns="94175" bIns="47075" anchor="t" anchorCtr="0">
            <a:noAutofit/>
          </a:bodyPr>
          <a:lstStyle/>
          <a:p>
            <a:pPr marL="0" lvl="0" indent="0" algn="l" rtl="0">
              <a:spcBef>
                <a:spcPts val="0"/>
              </a:spcBef>
              <a:spcAft>
                <a:spcPts val="0"/>
              </a:spcAft>
              <a:buNone/>
            </a:pPr>
            <a:endParaRPr/>
          </a:p>
        </p:txBody>
      </p:sp>
      <p:sp>
        <p:nvSpPr>
          <p:cNvPr id="188" name="Google Shape;188;g26117029042_0_85:notes"/>
          <p:cNvSpPr>
            <a:spLocks noGrp="1" noRot="1" noChangeAspect="1"/>
          </p:cNvSpPr>
          <p:nvPr>
            <p:ph type="sldImg" idx="2"/>
          </p:nvPr>
        </p:nvSpPr>
        <p:spPr>
          <a:xfrm>
            <a:off x="1204913" y="703263"/>
            <a:ext cx="469265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26117029042_0_127:notes"/>
          <p:cNvSpPr>
            <a:spLocks noGrp="1" noRot="1" noChangeAspect="1"/>
          </p:cNvSpPr>
          <p:nvPr>
            <p:ph type="sldImg" idx="2"/>
          </p:nvPr>
        </p:nvSpPr>
        <p:spPr>
          <a:xfrm>
            <a:off x="1438275" y="1173163"/>
            <a:ext cx="4225925" cy="31686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5" name="Google Shape;195;g26117029042_0_127:notes"/>
          <p:cNvSpPr txBox="1">
            <a:spLocks noGrp="1"/>
          </p:cNvSpPr>
          <p:nvPr>
            <p:ph type="body" idx="1"/>
          </p:nvPr>
        </p:nvSpPr>
        <p:spPr>
          <a:xfrm>
            <a:off x="710247" y="4518203"/>
            <a:ext cx="5682000" cy="3696900"/>
          </a:xfrm>
          <a:prstGeom prst="rect">
            <a:avLst/>
          </a:prstGeom>
        </p:spPr>
        <p:txBody>
          <a:bodyPr spcFirstLastPara="1" wrap="square" lIns="94175" tIns="47075" rIns="94175" bIns="47075" anchor="t" anchorCtr="0">
            <a:noAutofit/>
          </a:bodyPr>
          <a:lstStyle/>
          <a:p>
            <a:pPr marL="0" lvl="0" indent="0" algn="l" rtl="0">
              <a:spcBef>
                <a:spcPts val="0"/>
              </a:spcBef>
              <a:spcAft>
                <a:spcPts val="0"/>
              </a:spcAft>
              <a:buClr>
                <a:schemeClr val="dk1"/>
              </a:buClr>
              <a:buSzPts val="1100"/>
              <a:buFont typeface="Arial"/>
              <a:buNone/>
            </a:pPr>
            <a:endParaRPr/>
          </a:p>
        </p:txBody>
      </p:sp>
      <p:sp>
        <p:nvSpPr>
          <p:cNvPr id="196" name="Google Shape;196;g26117029042_0_127:notes"/>
          <p:cNvSpPr txBox="1">
            <a:spLocks noGrp="1"/>
          </p:cNvSpPr>
          <p:nvPr>
            <p:ph type="sldNum" idx="12"/>
          </p:nvPr>
        </p:nvSpPr>
        <p:spPr>
          <a:xfrm>
            <a:off x="4023093" y="8917422"/>
            <a:ext cx="3077700" cy="471000"/>
          </a:xfrm>
          <a:prstGeom prst="rect">
            <a:avLst/>
          </a:prstGeom>
        </p:spPr>
        <p:txBody>
          <a:bodyPr spcFirstLastPara="1" wrap="square" lIns="94175" tIns="47075" rIns="94175" bIns="47075"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26117029042_0_169:notes"/>
          <p:cNvSpPr txBox="1">
            <a:spLocks noGrp="1"/>
          </p:cNvSpPr>
          <p:nvPr>
            <p:ph type="body" idx="1"/>
          </p:nvPr>
        </p:nvSpPr>
        <p:spPr>
          <a:xfrm>
            <a:off x="710247" y="4518203"/>
            <a:ext cx="5682000" cy="3696900"/>
          </a:xfrm>
          <a:prstGeom prst="rect">
            <a:avLst/>
          </a:prstGeom>
          <a:noFill/>
          <a:ln>
            <a:noFill/>
          </a:ln>
        </p:spPr>
        <p:txBody>
          <a:bodyPr spcFirstLastPara="1" wrap="square" lIns="94300" tIns="47125" rIns="94300" bIns="47125" anchor="t" anchorCtr="0">
            <a:noAutofit/>
          </a:bodyPr>
          <a:lstStyle/>
          <a:p>
            <a:pPr marL="0" lvl="0" indent="0" algn="l" rtl="0">
              <a:spcBef>
                <a:spcPts val="0"/>
              </a:spcBef>
              <a:spcAft>
                <a:spcPts val="0"/>
              </a:spcAft>
              <a:buClr>
                <a:schemeClr val="dk1"/>
              </a:buClr>
              <a:buSzPts val="1100"/>
              <a:buFont typeface="Arial"/>
              <a:buNone/>
            </a:pPr>
            <a:endParaRPr/>
          </a:p>
        </p:txBody>
      </p:sp>
      <p:sp>
        <p:nvSpPr>
          <p:cNvPr id="202" name="Google Shape;202;g26117029042_0_169:notes"/>
          <p:cNvSpPr>
            <a:spLocks noGrp="1" noRot="1" noChangeAspect="1"/>
          </p:cNvSpPr>
          <p:nvPr>
            <p:ph type="sldImg" idx="2"/>
          </p:nvPr>
        </p:nvSpPr>
        <p:spPr>
          <a:xfrm>
            <a:off x="1433027" y="1173559"/>
            <a:ext cx="4236300" cy="3168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26117029042_0_142:notes"/>
          <p:cNvSpPr txBox="1">
            <a:spLocks noGrp="1"/>
          </p:cNvSpPr>
          <p:nvPr>
            <p:ph type="body" idx="1"/>
          </p:nvPr>
        </p:nvSpPr>
        <p:spPr>
          <a:xfrm>
            <a:off x="710247" y="4518203"/>
            <a:ext cx="5682000" cy="3696900"/>
          </a:xfrm>
          <a:prstGeom prst="rect">
            <a:avLst/>
          </a:prstGeom>
          <a:noFill/>
          <a:ln>
            <a:noFill/>
          </a:ln>
        </p:spPr>
        <p:txBody>
          <a:bodyPr spcFirstLastPara="1" wrap="square" lIns="94300" tIns="47125" rIns="94300" bIns="47125" anchor="t" anchorCtr="0">
            <a:noAutofit/>
          </a:bodyPr>
          <a:lstStyle/>
          <a:p>
            <a:pPr marL="0" lvl="0" indent="0" algn="l" rtl="0">
              <a:lnSpc>
                <a:spcPct val="100000"/>
              </a:lnSpc>
              <a:spcBef>
                <a:spcPts val="0"/>
              </a:spcBef>
              <a:spcAft>
                <a:spcPts val="0"/>
              </a:spcAft>
              <a:buSzPts val="1400"/>
              <a:buNone/>
            </a:pPr>
            <a:endParaRPr/>
          </a:p>
        </p:txBody>
      </p:sp>
      <p:sp>
        <p:nvSpPr>
          <p:cNvPr id="209" name="Google Shape;209;g26117029042_0_142:notes"/>
          <p:cNvSpPr>
            <a:spLocks noGrp="1" noRot="1" noChangeAspect="1"/>
          </p:cNvSpPr>
          <p:nvPr>
            <p:ph type="sldImg" idx="2"/>
          </p:nvPr>
        </p:nvSpPr>
        <p:spPr>
          <a:xfrm>
            <a:off x="1438275" y="1173163"/>
            <a:ext cx="4225925"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g26117029042_0_149:notes"/>
          <p:cNvSpPr txBox="1">
            <a:spLocks noGrp="1"/>
          </p:cNvSpPr>
          <p:nvPr>
            <p:ph type="body" idx="1"/>
          </p:nvPr>
        </p:nvSpPr>
        <p:spPr>
          <a:xfrm>
            <a:off x="710247" y="4518203"/>
            <a:ext cx="5682000" cy="3696900"/>
          </a:xfrm>
          <a:prstGeom prst="rect">
            <a:avLst/>
          </a:prstGeom>
          <a:noFill/>
          <a:ln>
            <a:noFill/>
          </a:ln>
        </p:spPr>
        <p:txBody>
          <a:bodyPr spcFirstLastPara="1" wrap="square" lIns="94300" tIns="47125" rIns="94300" bIns="47125" anchor="t" anchorCtr="0">
            <a:noAutofit/>
          </a:bodyPr>
          <a:lstStyle/>
          <a:p>
            <a:pPr marL="0" lvl="0" indent="0" algn="l" rtl="0">
              <a:spcBef>
                <a:spcPts val="0"/>
              </a:spcBef>
              <a:spcAft>
                <a:spcPts val="0"/>
              </a:spcAft>
              <a:buClr>
                <a:schemeClr val="dk1"/>
              </a:buClr>
              <a:buSzPts val="1100"/>
              <a:buFont typeface="Arial"/>
              <a:buNone/>
            </a:pPr>
            <a:endParaRPr/>
          </a:p>
        </p:txBody>
      </p:sp>
      <p:sp>
        <p:nvSpPr>
          <p:cNvPr id="217" name="Google Shape;217;g26117029042_0_149:notes"/>
          <p:cNvSpPr>
            <a:spLocks noGrp="1" noRot="1" noChangeAspect="1"/>
          </p:cNvSpPr>
          <p:nvPr>
            <p:ph type="sldImg" idx="2"/>
          </p:nvPr>
        </p:nvSpPr>
        <p:spPr>
          <a:xfrm>
            <a:off x="1438275" y="1173163"/>
            <a:ext cx="4225925"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26117029042_0_156:notes"/>
          <p:cNvSpPr txBox="1">
            <a:spLocks noGrp="1"/>
          </p:cNvSpPr>
          <p:nvPr>
            <p:ph type="body" idx="1"/>
          </p:nvPr>
        </p:nvSpPr>
        <p:spPr>
          <a:xfrm>
            <a:off x="710247" y="4518203"/>
            <a:ext cx="5682000" cy="3696900"/>
          </a:xfrm>
          <a:prstGeom prst="rect">
            <a:avLst/>
          </a:prstGeom>
          <a:noFill/>
          <a:ln>
            <a:noFill/>
          </a:ln>
        </p:spPr>
        <p:txBody>
          <a:bodyPr spcFirstLastPara="1" wrap="square" lIns="94300" tIns="47125" rIns="94300" bIns="47125" anchor="t" anchorCtr="0">
            <a:noAutofit/>
          </a:bodyPr>
          <a:lstStyle/>
          <a:p>
            <a:pPr marL="0" lvl="0" indent="0" algn="l" rtl="0">
              <a:lnSpc>
                <a:spcPct val="100000"/>
              </a:lnSpc>
              <a:spcBef>
                <a:spcPts val="0"/>
              </a:spcBef>
              <a:spcAft>
                <a:spcPts val="0"/>
              </a:spcAft>
              <a:buSzPts val="1400"/>
              <a:buNone/>
            </a:pPr>
            <a:endParaRPr/>
          </a:p>
        </p:txBody>
      </p:sp>
      <p:sp>
        <p:nvSpPr>
          <p:cNvPr id="225" name="Google Shape;225;g26117029042_0_156:notes"/>
          <p:cNvSpPr>
            <a:spLocks noGrp="1" noRot="1" noChangeAspect="1"/>
          </p:cNvSpPr>
          <p:nvPr>
            <p:ph type="sldImg" idx="2"/>
          </p:nvPr>
        </p:nvSpPr>
        <p:spPr>
          <a:xfrm>
            <a:off x="1438275" y="1173163"/>
            <a:ext cx="4225925"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244bfe97dde_0_42:notes"/>
          <p:cNvSpPr txBox="1">
            <a:spLocks noGrp="1"/>
          </p:cNvSpPr>
          <p:nvPr>
            <p:ph type="body" idx="1"/>
          </p:nvPr>
        </p:nvSpPr>
        <p:spPr>
          <a:xfrm>
            <a:off x="710248" y="4459526"/>
            <a:ext cx="5682000" cy="4224900"/>
          </a:xfrm>
          <a:prstGeom prst="rect">
            <a:avLst/>
          </a:prstGeom>
        </p:spPr>
        <p:txBody>
          <a:bodyPr spcFirstLastPara="1" wrap="square" lIns="94175" tIns="47075" rIns="94175" bIns="47075" anchor="t" anchorCtr="0">
            <a:noAutofit/>
          </a:bodyPr>
          <a:lstStyle/>
          <a:p>
            <a:pPr marL="0" lvl="0" indent="0" algn="l" rtl="0">
              <a:spcBef>
                <a:spcPts val="0"/>
              </a:spcBef>
              <a:spcAft>
                <a:spcPts val="0"/>
              </a:spcAft>
              <a:buNone/>
            </a:pPr>
            <a:endParaRPr/>
          </a:p>
        </p:txBody>
      </p:sp>
      <p:sp>
        <p:nvSpPr>
          <p:cNvPr id="102" name="Google Shape;102;g244bfe97dde_0_42:notes"/>
          <p:cNvSpPr>
            <a:spLocks noGrp="1" noRot="1" noChangeAspect="1"/>
          </p:cNvSpPr>
          <p:nvPr>
            <p:ph type="sldImg" idx="2"/>
          </p:nvPr>
        </p:nvSpPr>
        <p:spPr>
          <a:xfrm>
            <a:off x="1204913" y="703263"/>
            <a:ext cx="469265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g26117029042_0_183:notes"/>
          <p:cNvSpPr txBox="1">
            <a:spLocks noGrp="1"/>
          </p:cNvSpPr>
          <p:nvPr>
            <p:ph type="body" idx="1"/>
          </p:nvPr>
        </p:nvSpPr>
        <p:spPr>
          <a:xfrm>
            <a:off x="710247" y="4518203"/>
            <a:ext cx="5682000" cy="3696900"/>
          </a:xfrm>
          <a:prstGeom prst="rect">
            <a:avLst/>
          </a:prstGeom>
          <a:noFill/>
          <a:ln>
            <a:noFill/>
          </a:ln>
        </p:spPr>
        <p:txBody>
          <a:bodyPr spcFirstLastPara="1" wrap="square" lIns="94300" tIns="47125" rIns="94300" bIns="47125" anchor="t" anchorCtr="0">
            <a:noAutofit/>
          </a:bodyPr>
          <a:lstStyle/>
          <a:p>
            <a:pPr marL="0" lvl="0" indent="0" algn="l" rtl="0">
              <a:spcBef>
                <a:spcPts val="0"/>
              </a:spcBef>
              <a:spcAft>
                <a:spcPts val="0"/>
              </a:spcAft>
              <a:buClr>
                <a:schemeClr val="dk1"/>
              </a:buClr>
              <a:buSzPts val="1100"/>
              <a:buFont typeface="Arial"/>
              <a:buNone/>
            </a:pPr>
            <a:endParaRPr/>
          </a:p>
        </p:txBody>
      </p:sp>
      <p:sp>
        <p:nvSpPr>
          <p:cNvPr id="232" name="Google Shape;232;g26117029042_0_183:notes"/>
          <p:cNvSpPr>
            <a:spLocks noGrp="1" noRot="1" noChangeAspect="1"/>
          </p:cNvSpPr>
          <p:nvPr>
            <p:ph type="sldImg" idx="2"/>
          </p:nvPr>
        </p:nvSpPr>
        <p:spPr>
          <a:xfrm>
            <a:off x="1438275" y="1173163"/>
            <a:ext cx="4225925"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26117029042_0_198:notes"/>
          <p:cNvSpPr txBox="1">
            <a:spLocks noGrp="1"/>
          </p:cNvSpPr>
          <p:nvPr>
            <p:ph type="body" idx="1"/>
          </p:nvPr>
        </p:nvSpPr>
        <p:spPr>
          <a:xfrm>
            <a:off x="710247" y="4518203"/>
            <a:ext cx="5682000" cy="3696900"/>
          </a:xfrm>
          <a:prstGeom prst="rect">
            <a:avLst/>
          </a:prstGeom>
          <a:noFill/>
          <a:ln>
            <a:noFill/>
          </a:ln>
        </p:spPr>
        <p:txBody>
          <a:bodyPr spcFirstLastPara="1" wrap="square" lIns="94300" tIns="47125" rIns="94300" bIns="47125" anchor="t" anchorCtr="0">
            <a:noAutofit/>
          </a:bodyPr>
          <a:lstStyle/>
          <a:p>
            <a:pPr marL="0" lvl="0" indent="0" algn="l" rtl="0">
              <a:spcBef>
                <a:spcPts val="0"/>
              </a:spcBef>
              <a:spcAft>
                <a:spcPts val="0"/>
              </a:spcAft>
              <a:buClr>
                <a:schemeClr val="dk1"/>
              </a:buClr>
              <a:buSzPts val="1100"/>
              <a:buFont typeface="Arial"/>
              <a:buNone/>
            </a:pPr>
            <a:endParaRPr/>
          </a:p>
        </p:txBody>
      </p:sp>
      <p:sp>
        <p:nvSpPr>
          <p:cNvPr id="241" name="Google Shape;241;g26117029042_0_198:notes"/>
          <p:cNvSpPr>
            <a:spLocks noGrp="1" noRot="1" noChangeAspect="1"/>
          </p:cNvSpPr>
          <p:nvPr>
            <p:ph type="sldImg" idx="2"/>
          </p:nvPr>
        </p:nvSpPr>
        <p:spPr>
          <a:xfrm>
            <a:off x="1438275" y="1173163"/>
            <a:ext cx="4225925"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g26117029042_0_204:notes"/>
          <p:cNvSpPr>
            <a:spLocks noGrp="1" noRot="1" noChangeAspect="1"/>
          </p:cNvSpPr>
          <p:nvPr>
            <p:ph type="sldImg" idx="2"/>
          </p:nvPr>
        </p:nvSpPr>
        <p:spPr>
          <a:xfrm>
            <a:off x="1438275" y="1173163"/>
            <a:ext cx="4225925"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0" name="Google Shape;250;g26117029042_0_204:notes"/>
          <p:cNvSpPr txBox="1">
            <a:spLocks noGrp="1"/>
          </p:cNvSpPr>
          <p:nvPr>
            <p:ph type="body" idx="1"/>
          </p:nvPr>
        </p:nvSpPr>
        <p:spPr>
          <a:xfrm>
            <a:off x="710247" y="4518203"/>
            <a:ext cx="5682000" cy="3696900"/>
          </a:xfrm>
          <a:prstGeom prst="rect">
            <a:avLst/>
          </a:prstGeom>
          <a:noFill/>
          <a:ln>
            <a:noFill/>
          </a:ln>
        </p:spPr>
        <p:txBody>
          <a:bodyPr spcFirstLastPara="1" wrap="square" lIns="94300" tIns="47125" rIns="94300" bIns="47125" anchor="t" anchorCtr="0">
            <a:noAutofit/>
          </a:bodyPr>
          <a:lstStyle/>
          <a:p>
            <a:pPr marL="0" lvl="0" indent="0" algn="l" rtl="0">
              <a:lnSpc>
                <a:spcPct val="100000"/>
              </a:lnSpc>
              <a:spcBef>
                <a:spcPts val="0"/>
              </a:spcBef>
              <a:spcAft>
                <a:spcPts val="0"/>
              </a:spcAft>
              <a:buSzPts val="1400"/>
              <a:buNone/>
            </a:pPr>
            <a:endParaRPr/>
          </a:p>
        </p:txBody>
      </p:sp>
      <p:sp>
        <p:nvSpPr>
          <p:cNvPr id="251" name="Google Shape;251;g26117029042_0_204:notes"/>
          <p:cNvSpPr txBox="1">
            <a:spLocks noGrp="1"/>
          </p:cNvSpPr>
          <p:nvPr>
            <p:ph type="sldNum" idx="12"/>
          </p:nvPr>
        </p:nvSpPr>
        <p:spPr>
          <a:xfrm>
            <a:off x="4023093" y="8917422"/>
            <a:ext cx="3077700" cy="471000"/>
          </a:xfrm>
          <a:prstGeom prst="rect">
            <a:avLst/>
          </a:prstGeom>
          <a:noFill/>
          <a:ln>
            <a:noFill/>
          </a:ln>
        </p:spPr>
        <p:txBody>
          <a:bodyPr spcFirstLastPara="1" wrap="square" lIns="94300" tIns="47125" rIns="94300" bIns="47125" anchor="b" anchorCtr="0">
            <a:noAutofit/>
          </a:bodyPr>
          <a:lstStyle/>
          <a:p>
            <a:pPr marL="0" lvl="0" indent="0" algn="r" rtl="0">
              <a:lnSpc>
                <a:spcPct val="100000"/>
              </a:lnSpc>
              <a:spcBef>
                <a:spcPts val="0"/>
              </a:spcBef>
              <a:spcAft>
                <a:spcPts val="0"/>
              </a:spcAft>
              <a:buSzPts val="1400"/>
              <a:buNone/>
            </a:pPr>
            <a:fld id="{00000000-1234-1234-1234-123412341234}" type="slidenum">
              <a:rPr lang="en-US"/>
              <a:t>22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26117029042_0_15:notes"/>
          <p:cNvSpPr txBox="1">
            <a:spLocks noGrp="1"/>
          </p:cNvSpPr>
          <p:nvPr>
            <p:ph type="body" idx="1"/>
          </p:nvPr>
        </p:nvSpPr>
        <p:spPr>
          <a:xfrm>
            <a:off x="710248" y="4459526"/>
            <a:ext cx="5682000" cy="4224900"/>
          </a:xfrm>
          <a:prstGeom prst="rect">
            <a:avLst/>
          </a:prstGeom>
        </p:spPr>
        <p:txBody>
          <a:bodyPr spcFirstLastPara="1" wrap="square" lIns="94175" tIns="47075" rIns="94175" bIns="47075" anchor="t" anchorCtr="0">
            <a:noAutofit/>
          </a:bodyPr>
          <a:lstStyle/>
          <a:p>
            <a:pPr marL="0" lvl="0" indent="0" algn="l" rtl="0">
              <a:spcBef>
                <a:spcPts val="0"/>
              </a:spcBef>
              <a:spcAft>
                <a:spcPts val="0"/>
              </a:spcAft>
              <a:buNone/>
            </a:pPr>
            <a:endParaRPr/>
          </a:p>
        </p:txBody>
      </p:sp>
      <p:sp>
        <p:nvSpPr>
          <p:cNvPr id="110" name="Google Shape;110;g26117029042_0_15:notes"/>
          <p:cNvSpPr>
            <a:spLocks noGrp="1" noRot="1" noChangeAspect="1"/>
          </p:cNvSpPr>
          <p:nvPr>
            <p:ph type="sldImg" idx="2"/>
          </p:nvPr>
        </p:nvSpPr>
        <p:spPr>
          <a:xfrm>
            <a:off x="1204913" y="703263"/>
            <a:ext cx="469265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26117029042_0_21:notes"/>
          <p:cNvSpPr txBox="1">
            <a:spLocks noGrp="1"/>
          </p:cNvSpPr>
          <p:nvPr>
            <p:ph type="body" idx="1"/>
          </p:nvPr>
        </p:nvSpPr>
        <p:spPr>
          <a:xfrm>
            <a:off x="710248" y="4459526"/>
            <a:ext cx="5682000" cy="4224900"/>
          </a:xfrm>
          <a:prstGeom prst="rect">
            <a:avLst/>
          </a:prstGeom>
        </p:spPr>
        <p:txBody>
          <a:bodyPr spcFirstLastPara="1" wrap="square" lIns="94175" tIns="47075" rIns="94175" bIns="47075" anchor="t" anchorCtr="0">
            <a:noAutofit/>
          </a:bodyPr>
          <a:lstStyle/>
          <a:p>
            <a:pPr marL="0" lvl="0" indent="0" algn="l" rtl="0">
              <a:spcBef>
                <a:spcPts val="0"/>
              </a:spcBef>
              <a:spcAft>
                <a:spcPts val="0"/>
              </a:spcAft>
              <a:buNone/>
            </a:pPr>
            <a:endParaRPr/>
          </a:p>
        </p:txBody>
      </p:sp>
      <p:sp>
        <p:nvSpPr>
          <p:cNvPr id="116" name="Google Shape;116;g26117029042_0_21:notes"/>
          <p:cNvSpPr>
            <a:spLocks noGrp="1" noRot="1" noChangeAspect="1"/>
          </p:cNvSpPr>
          <p:nvPr>
            <p:ph type="sldImg" idx="2"/>
          </p:nvPr>
        </p:nvSpPr>
        <p:spPr>
          <a:xfrm>
            <a:off x="1204913" y="703263"/>
            <a:ext cx="469265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26117029042_0_26:notes"/>
          <p:cNvSpPr txBox="1">
            <a:spLocks noGrp="1"/>
          </p:cNvSpPr>
          <p:nvPr>
            <p:ph type="body" idx="1"/>
          </p:nvPr>
        </p:nvSpPr>
        <p:spPr>
          <a:xfrm>
            <a:off x="710248" y="4459526"/>
            <a:ext cx="5682000" cy="4224900"/>
          </a:xfrm>
          <a:prstGeom prst="rect">
            <a:avLst/>
          </a:prstGeom>
        </p:spPr>
        <p:txBody>
          <a:bodyPr spcFirstLastPara="1" wrap="square" lIns="94175" tIns="47075" rIns="94175" bIns="47075" anchor="t" anchorCtr="0">
            <a:noAutofit/>
          </a:bodyPr>
          <a:lstStyle/>
          <a:p>
            <a:pPr marL="0" lvl="0" indent="0" algn="l" rtl="0">
              <a:spcBef>
                <a:spcPts val="0"/>
              </a:spcBef>
              <a:spcAft>
                <a:spcPts val="0"/>
              </a:spcAft>
              <a:buNone/>
            </a:pPr>
            <a:endParaRPr/>
          </a:p>
        </p:txBody>
      </p:sp>
      <p:sp>
        <p:nvSpPr>
          <p:cNvPr id="123" name="Google Shape;123;g26117029042_0_26:notes"/>
          <p:cNvSpPr>
            <a:spLocks noGrp="1" noRot="1" noChangeAspect="1"/>
          </p:cNvSpPr>
          <p:nvPr>
            <p:ph type="sldImg" idx="2"/>
          </p:nvPr>
        </p:nvSpPr>
        <p:spPr>
          <a:xfrm>
            <a:off x="1204913" y="703263"/>
            <a:ext cx="469265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75d6f59c8e_0_362:notes"/>
          <p:cNvSpPr txBox="1">
            <a:spLocks noGrp="1"/>
          </p:cNvSpPr>
          <p:nvPr>
            <p:ph type="body" idx="1"/>
          </p:nvPr>
        </p:nvSpPr>
        <p:spPr>
          <a:xfrm>
            <a:off x="710248" y="4459526"/>
            <a:ext cx="5682000" cy="4224900"/>
          </a:xfrm>
          <a:prstGeom prst="rect">
            <a:avLst/>
          </a:prstGeom>
        </p:spPr>
        <p:txBody>
          <a:bodyPr spcFirstLastPara="1" wrap="square" lIns="94175" tIns="47075" rIns="94175" bIns="47075" anchor="t" anchorCtr="0">
            <a:noAutofit/>
          </a:bodyPr>
          <a:lstStyle/>
          <a:p>
            <a:pPr marL="0" lvl="0" indent="0" algn="l" rtl="0">
              <a:spcBef>
                <a:spcPts val="0"/>
              </a:spcBef>
              <a:spcAft>
                <a:spcPts val="0"/>
              </a:spcAft>
              <a:buNone/>
            </a:pPr>
            <a:endParaRPr/>
          </a:p>
        </p:txBody>
      </p:sp>
      <p:sp>
        <p:nvSpPr>
          <p:cNvPr id="130" name="Google Shape;130;g275d6f59c8e_0_362:notes"/>
          <p:cNvSpPr>
            <a:spLocks noGrp="1" noRot="1" noChangeAspect="1"/>
          </p:cNvSpPr>
          <p:nvPr>
            <p:ph type="sldImg" idx="2"/>
          </p:nvPr>
        </p:nvSpPr>
        <p:spPr>
          <a:xfrm>
            <a:off x="1204913" y="703263"/>
            <a:ext cx="469265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26117029042_0_10:notes"/>
          <p:cNvSpPr txBox="1">
            <a:spLocks noGrp="1"/>
          </p:cNvSpPr>
          <p:nvPr>
            <p:ph type="body" idx="1"/>
          </p:nvPr>
        </p:nvSpPr>
        <p:spPr>
          <a:xfrm>
            <a:off x="710248" y="4459526"/>
            <a:ext cx="5682000" cy="4224900"/>
          </a:xfrm>
          <a:prstGeom prst="rect">
            <a:avLst/>
          </a:prstGeom>
        </p:spPr>
        <p:txBody>
          <a:bodyPr spcFirstLastPara="1" wrap="square" lIns="94175" tIns="47075" rIns="94175" bIns="47075" anchor="t" anchorCtr="0">
            <a:noAutofit/>
          </a:bodyPr>
          <a:lstStyle/>
          <a:p>
            <a:pPr marL="0" lvl="0" indent="0" algn="l" rtl="0">
              <a:spcBef>
                <a:spcPts val="0"/>
              </a:spcBef>
              <a:spcAft>
                <a:spcPts val="0"/>
              </a:spcAft>
              <a:buNone/>
            </a:pPr>
            <a:endParaRPr/>
          </a:p>
        </p:txBody>
      </p:sp>
      <p:sp>
        <p:nvSpPr>
          <p:cNvPr id="137" name="Google Shape;137;g26117029042_0_10:notes"/>
          <p:cNvSpPr>
            <a:spLocks noGrp="1" noRot="1" noChangeAspect="1"/>
          </p:cNvSpPr>
          <p:nvPr>
            <p:ph type="sldImg" idx="2"/>
          </p:nvPr>
        </p:nvSpPr>
        <p:spPr>
          <a:xfrm>
            <a:off x="1204913" y="703263"/>
            <a:ext cx="469265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6117029042_0_40:notes"/>
          <p:cNvSpPr txBox="1">
            <a:spLocks noGrp="1"/>
          </p:cNvSpPr>
          <p:nvPr>
            <p:ph type="body" idx="1"/>
          </p:nvPr>
        </p:nvSpPr>
        <p:spPr>
          <a:xfrm>
            <a:off x="710248" y="4459526"/>
            <a:ext cx="5682000" cy="4224900"/>
          </a:xfrm>
          <a:prstGeom prst="rect">
            <a:avLst/>
          </a:prstGeom>
        </p:spPr>
        <p:txBody>
          <a:bodyPr spcFirstLastPara="1" wrap="square" lIns="94175" tIns="47075" rIns="94175" bIns="47075" anchor="t" anchorCtr="0">
            <a:noAutofit/>
          </a:bodyPr>
          <a:lstStyle/>
          <a:p>
            <a:pPr marL="0" lvl="0" indent="0" algn="l" rtl="0">
              <a:spcBef>
                <a:spcPts val="0"/>
              </a:spcBef>
              <a:spcAft>
                <a:spcPts val="0"/>
              </a:spcAft>
              <a:buNone/>
            </a:pPr>
            <a:endParaRPr/>
          </a:p>
        </p:txBody>
      </p:sp>
      <p:sp>
        <p:nvSpPr>
          <p:cNvPr id="144" name="Google Shape;144;g26117029042_0_40:notes"/>
          <p:cNvSpPr>
            <a:spLocks noGrp="1" noRot="1" noChangeAspect="1"/>
          </p:cNvSpPr>
          <p:nvPr>
            <p:ph type="sldImg" idx="2"/>
          </p:nvPr>
        </p:nvSpPr>
        <p:spPr>
          <a:xfrm>
            <a:off x="1204913" y="703263"/>
            <a:ext cx="469265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26117029042_0_35:notes"/>
          <p:cNvSpPr txBox="1">
            <a:spLocks noGrp="1"/>
          </p:cNvSpPr>
          <p:nvPr>
            <p:ph type="body" idx="1"/>
          </p:nvPr>
        </p:nvSpPr>
        <p:spPr>
          <a:xfrm>
            <a:off x="710248" y="4459526"/>
            <a:ext cx="5682000" cy="4224900"/>
          </a:xfrm>
          <a:prstGeom prst="rect">
            <a:avLst/>
          </a:prstGeom>
        </p:spPr>
        <p:txBody>
          <a:bodyPr spcFirstLastPara="1" wrap="square" lIns="94175" tIns="47075" rIns="94175" bIns="47075" anchor="t" anchorCtr="0">
            <a:noAutofit/>
          </a:bodyPr>
          <a:lstStyle/>
          <a:p>
            <a:pPr marL="0" lvl="0" indent="0" algn="l" rtl="0">
              <a:spcBef>
                <a:spcPts val="0"/>
              </a:spcBef>
              <a:spcAft>
                <a:spcPts val="0"/>
              </a:spcAft>
              <a:buNone/>
            </a:pPr>
            <a:endParaRPr/>
          </a:p>
        </p:txBody>
      </p:sp>
      <p:sp>
        <p:nvSpPr>
          <p:cNvPr id="151" name="Google Shape;151;g26117029042_0_35:notes"/>
          <p:cNvSpPr>
            <a:spLocks noGrp="1" noRot="1" noChangeAspect="1"/>
          </p:cNvSpPr>
          <p:nvPr>
            <p:ph type="sldImg" idx="2"/>
          </p:nvPr>
        </p:nvSpPr>
        <p:spPr>
          <a:xfrm>
            <a:off x="1204913" y="703263"/>
            <a:ext cx="469265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bg>
      <p:bgPr>
        <a:blipFill>
          <a:blip r:embed="rId2">
            <a:alphaModFix/>
          </a:blip>
          <a:stretch>
            <a:fillRect/>
          </a:stretch>
        </a:blipFill>
        <a:effectLst/>
      </p:bgPr>
    </p:bg>
    <p:spTree>
      <p:nvGrpSpPr>
        <p:cNvPr id="1" name="Shape 15"/>
        <p:cNvGrpSpPr/>
        <p:nvPr/>
      </p:nvGrpSpPr>
      <p:grpSpPr>
        <a:xfrm>
          <a:off x="0" y="0"/>
          <a:ext cx="0" cy="0"/>
          <a:chOff x="0" y="0"/>
          <a:chExt cx="0" cy="0"/>
        </a:xfrm>
      </p:grpSpPr>
      <p:sp>
        <p:nvSpPr>
          <p:cNvPr id="16" name="Google Shape;16;p2"/>
          <p:cNvSpPr txBox="1">
            <a:spLocks noGrp="1"/>
          </p:cNvSpPr>
          <p:nvPr>
            <p:ph type="dt" idx="10"/>
          </p:nvPr>
        </p:nvSpPr>
        <p:spPr>
          <a:xfrm>
            <a:off x="228600" y="4237567"/>
            <a:ext cx="1066800" cy="243300"/>
          </a:xfrm>
          <a:prstGeom prst="rect">
            <a:avLst/>
          </a:prstGeom>
          <a:noFill/>
          <a:ln>
            <a:noFill/>
          </a:ln>
        </p:spPr>
        <p:txBody>
          <a:bodyPr spcFirstLastPara="1" wrap="square" lIns="50800" tIns="25400" rIns="50800" bIns="25400" anchor="ctr" anchorCtr="0">
            <a:noAutofit/>
          </a:bodyPr>
          <a:lstStyle>
            <a:lvl1pPr lvl="0" algn="l">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a:endParaRPr/>
          </a:p>
        </p:txBody>
      </p:sp>
      <p:sp>
        <p:nvSpPr>
          <p:cNvPr id="17" name="Google Shape;17;p2"/>
          <p:cNvSpPr txBox="1">
            <a:spLocks noGrp="1"/>
          </p:cNvSpPr>
          <p:nvPr>
            <p:ph type="ftr" idx="11"/>
          </p:nvPr>
        </p:nvSpPr>
        <p:spPr>
          <a:xfrm>
            <a:off x="1562100" y="4237567"/>
            <a:ext cx="1447800" cy="243300"/>
          </a:xfrm>
          <a:prstGeom prst="rect">
            <a:avLst/>
          </a:prstGeom>
          <a:noFill/>
          <a:ln>
            <a:noFill/>
          </a:ln>
        </p:spPr>
        <p:txBody>
          <a:bodyPr spcFirstLastPara="1" wrap="square" lIns="50800" tIns="25400" rIns="50800" bIns="25400" anchor="ctr" anchorCtr="0">
            <a:noAutofit/>
          </a:bodyPr>
          <a:lstStyle>
            <a:lvl1pPr lvl="0" algn="ctr">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a:endParaRPr/>
          </a:p>
        </p:txBody>
      </p:sp>
      <p:sp>
        <p:nvSpPr>
          <p:cNvPr id="18" name="Google Shape;18;p2"/>
          <p:cNvSpPr txBox="1">
            <a:spLocks noGrp="1"/>
          </p:cNvSpPr>
          <p:nvPr>
            <p:ph type="sldNum" idx="12"/>
          </p:nvPr>
        </p:nvSpPr>
        <p:spPr>
          <a:xfrm>
            <a:off x="3276600" y="4237567"/>
            <a:ext cx="1066800" cy="243300"/>
          </a:xfrm>
          <a:prstGeom prst="rect">
            <a:avLst/>
          </a:prstGeom>
          <a:noFill/>
          <a:ln>
            <a:noFill/>
          </a:ln>
        </p:spPr>
        <p:txBody>
          <a:bodyPr spcFirstLastPara="1" wrap="square" lIns="50800" tIns="25400" rIns="50800" bIns="254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228600" y="183092"/>
            <a:ext cx="4114800" cy="762000"/>
          </a:xfrm>
          <a:prstGeom prst="rect">
            <a:avLst/>
          </a:prstGeom>
          <a:noFill/>
          <a:ln>
            <a:noFill/>
          </a:ln>
        </p:spPr>
        <p:txBody>
          <a:bodyPr spcFirstLastPara="1" wrap="square" lIns="50800" tIns="25400" rIns="50800" bIns="25400" anchor="ctr" anchorCtr="0">
            <a:normAutofit/>
          </a:bodyPr>
          <a:lstStyle>
            <a:lvl1pPr lvl="0" algn="ctr">
              <a:spcBef>
                <a:spcPts val="0"/>
              </a:spcBef>
              <a:spcAft>
                <a:spcPts val="0"/>
              </a:spcAft>
              <a:buClr>
                <a:schemeClr val="dk1"/>
              </a:buClr>
              <a:buSzPts val="1000"/>
              <a:buNone/>
              <a:defRPr/>
            </a:lvl1pPr>
            <a:lvl2pPr lvl="1">
              <a:spcBef>
                <a:spcPts val="0"/>
              </a:spcBef>
              <a:spcAft>
                <a:spcPts val="0"/>
              </a:spcAft>
              <a:buSzPts val="800"/>
              <a:buNone/>
              <a:defRPr/>
            </a:lvl2pPr>
            <a:lvl3pPr lvl="2">
              <a:spcBef>
                <a:spcPts val="0"/>
              </a:spcBef>
              <a:spcAft>
                <a:spcPts val="0"/>
              </a:spcAft>
              <a:buSzPts val="800"/>
              <a:buNone/>
              <a:defRPr/>
            </a:lvl3pPr>
            <a:lvl4pPr lvl="3">
              <a:spcBef>
                <a:spcPts val="0"/>
              </a:spcBef>
              <a:spcAft>
                <a:spcPts val="0"/>
              </a:spcAft>
              <a:buSzPts val="800"/>
              <a:buNone/>
              <a:defRPr/>
            </a:lvl4pPr>
            <a:lvl5pPr lvl="4">
              <a:spcBef>
                <a:spcPts val="0"/>
              </a:spcBef>
              <a:spcAft>
                <a:spcPts val="0"/>
              </a:spcAft>
              <a:buSzPts val="800"/>
              <a:buNone/>
              <a:defRPr/>
            </a:lvl5pPr>
            <a:lvl6pPr lvl="5">
              <a:spcBef>
                <a:spcPts val="0"/>
              </a:spcBef>
              <a:spcAft>
                <a:spcPts val="0"/>
              </a:spcAft>
              <a:buSzPts val="800"/>
              <a:buNone/>
              <a:defRPr/>
            </a:lvl6pPr>
            <a:lvl7pPr lvl="6">
              <a:spcBef>
                <a:spcPts val="0"/>
              </a:spcBef>
              <a:spcAft>
                <a:spcPts val="0"/>
              </a:spcAft>
              <a:buSzPts val="800"/>
              <a:buNone/>
              <a:defRPr/>
            </a:lvl7pPr>
            <a:lvl8pPr lvl="7">
              <a:spcBef>
                <a:spcPts val="0"/>
              </a:spcBef>
              <a:spcAft>
                <a:spcPts val="0"/>
              </a:spcAft>
              <a:buSzPts val="800"/>
              <a:buNone/>
              <a:defRPr/>
            </a:lvl8pPr>
            <a:lvl9pPr lvl="8">
              <a:spcBef>
                <a:spcPts val="0"/>
              </a:spcBef>
              <a:spcAft>
                <a:spcPts val="0"/>
              </a:spcAft>
              <a:buSzPts val="800"/>
              <a:buNone/>
              <a:defRPr/>
            </a:lvl9pPr>
          </a:lstStyle>
          <a:p>
            <a:endParaRPr/>
          </a:p>
        </p:txBody>
      </p:sp>
      <p:sp>
        <p:nvSpPr>
          <p:cNvPr id="74" name="Google Shape;74;p11"/>
          <p:cNvSpPr txBox="1">
            <a:spLocks noGrp="1"/>
          </p:cNvSpPr>
          <p:nvPr>
            <p:ph type="body" idx="1"/>
          </p:nvPr>
        </p:nvSpPr>
        <p:spPr>
          <a:xfrm rot="5400000">
            <a:off x="777300" y="518100"/>
            <a:ext cx="3017400" cy="4114800"/>
          </a:xfrm>
          <a:prstGeom prst="rect">
            <a:avLst/>
          </a:prstGeom>
          <a:noFill/>
          <a:ln>
            <a:noFill/>
          </a:ln>
        </p:spPr>
        <p:txBody>
          <a:bodyPr spcFirstLastPara="1" wrap="square" lIns="50800" tIns="25400" rIns="50800" bIns="25400" anchor="t" anchorCtr="0">
            <a:normAutofit/>
          </a:bodyPr>
          <a:lstStyle>
            <a:lvl1pPr marL="457200" lvl="0" indent="-292100" algn="l">
              <a:spcBef>
                <a:spcPts val="200"/>
              </a:spcBef>
              <a:spcAft>
                <a:spcPts val="0"/>
              </a:spcAft>
              <a:buClr>
                <a:schemeClr val="dk1"/>
              </a:buClr>
              <a:buSzPts val="1000"/>
              <a:buChar char="•"/>
              <a:defRPr/>
            </a:lvl1pPr>
            <a:lvl2pPr marL="914400" lvl="1" indent="-292100" algn="l">
              <a:spcBef>
                <a:spcPts val="200"/>
              </a:spcBef>
              <a:spcAft>
                <a:spcPts val="0"/>
              </a:spcAft>
              <a:buClr>
                <a:schemeClr val="dk1"/>
              </a:buClr>
              <a:buSzPts val="1000"/>
              <a:buChar char="–"/>
              <a:defRPr/>
            </a:lvl2pPr>
            <a:lvl3pPr marL="1371600" lvl="2" indent="-292100" algn="l">
              <a:spcBef>
                <a:spcPts val="200"/>
              </a:spcBef>
              <a:spcAft>
                <a:spcPts val="0"/>
              </a:spcAft>
              <a:buClr>
                <a:schemeClr val="dk1"/>
              </a:buClr>
              <a:buSzPts val="1000"/>
              <a:buChar char="•"/>
              <a:defRPr/>
            </a:lvl3pPr>
            <a:lvl4pPr marL="1828800" lvl="3" indent="-292100" algn="l">
              <a:spcBef>
                <a:spcPts val="200"/>
              </a:spcBef>
              <a:spcAft>
                <a:spcPts val="0"/>
              </a:spcAft>
              <a:buClr>
                <a:schemeClr val="dk1"/>
              </a:buClr>
              <a:buSzPts val="1000"/>
              <a:buChar char="–"/>
              <a:defRPr/>
            </a:lvl4pPr>
            <a:lvl5pPr marL="2286000" lvl="4" indent="-292100" algn="l">
              <a:spcBef>
                <a:spcPts val="200"/>
              </a:spcBef>
              <a:spcAft>
                <a:spcPts val="0"/>
              </a:spcAft>
              <a:buClr>
                <a:schemeClr val="dk1"/>
              </a:buClr>
              <a:buSzPts val="1000"/>
              <a:buChar char="»"/>
              <a:defRPr/>
            </a:lvl5pPr>
            <a:lvl6pPr marL="2743200" lvl="5" indent="-292100" algn="l">
              <a:spcBef>
                <a:spcPts val="200"/>
              </a:spcBef>
              <a:spcAft>
                <a:spcPts val="0"/>
              </a:spcAft>
              <a:buClr>
                <a:schemeClr val="dk1"/>
              </a:buClr>
              <a:buSzPts val="1000"/>
              <a:buChar char="•"/>
              <a:defRPr/>
            </a:lvl6pPr>
            <a:lvl7pPr marL="3200400" lvl="6" indent="-292100" algn="l">
              <a:spcBef>
                <a:spcPts val="200"/>
              </a:spcBef>
              <a:spcAft>
                <a:spcPts val="0"/>
              </a:spcAft>
              <a:buClr>
                <a:schemeClr val="dk1"/>
              </a:buClr>
              <a:buSzPts val="1000"/>
              <a:buChar char="•"/>
              <a:defRPr/>
            </a:lvl7pPr>
            <a:lvl8pPr marL="3657600" lvl="7" indent="-292100" algn="l">
              <a:spcBef>
                <a:spcPts val="200"/>
              </a:spcBef>
              <a:spcAft>
                <a:spcPts val="0"/>
              </a:spcAft>
              <a:buClr>
                <a:schemeClr val="dk1"/>
              </a:buClr>
              <a:buSzPts val="1000"/>
              <a:buChar char="•"/>
              <a:defRPr/>
            </a:lvl8pPr>
            <a:lvl9pPr marL="4114800" lvl="8" indent="-292100" algn="l">
              <a:spcBef>
                <a:spcPts val="200"/>
              </a:spcBef>
              <a:spcAft>
                <a:spcPts val="0"/>
              </a:spcAft>
              <a:buClr>
                <a:schemeClr val="dk1"/>
              </a:buClr>
              <a:buSzPts val="1000"/>
              <a:buChar char="•"/>
              <a:defRPr/>
            </a:lvl9pPr>
          </a:lstStyle>
          <a:p>
            <a:endParaRPr/>
          </a:p>
        </p:txBody>
      </p:sp>
      <p:sp>
        <p:nvSpPr>
          <p:cNvPr id="75" name="Google Shape;75;p11"/>
          <p:cNvSpPr txBox="1">
            <a:spLocks noGrp="1"/>
          </p:cNvSpPr>
          <p:nvPr>
            <p:ph type="dt" idx="10"/>
          </p:nvPr>
        </p:nvSpPr>
        <p:spPr>
          <a:xfrm>
            <a:off x="228600" y="4237567"/>
            <a:ext cx="1066800" cy="243300"/>
          </a:xfrm>
          <a:prstGeom prst="rect">
            <a:avLst/>
          </a:prstGeom>
          <a:noFill/>
          <a:ln>
            <a:noFill/>
          </a:ln>
        </p:spPr>
        <p:txBody>
          <a:bodyPr spcFirstLastPara="1" wrap="square" lIns="50800" tIns="25400" rIns="50800" bIns="25400" anchor="ctr" anchorCtr="0">
            <a:noAutofit/>
          </a:bodyPr>
          <a:lstStyle>
            <a:lvl1pPr lvl="0" algn="l">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a:endParaRPr/>
          </a:p>
        </p:txBody>
      </p:sp>
      <p:sp>
        <p:nvSpPr>
          <p:cNvPr id="76" name="Google Shape;76;p11"/>
          <p:cNvSpPr txBox="1">
            <a:spLocks noGrp="1"/>
          </p:cNvSpPr>
          <p:nvPr>
            <p:ph type="ftr" idx="11"/>
          </p:nvPr>
        </p:nvSpPr>
        <p:spPr>
          <a:xfrm>
            <a:off x="1562100" y="4237567"/>
            <a:ext cx="1447800" cy="243300"/>
          </a:xfrm>
          <a:prstGeom prst="rect">
            <a:avLst/>
          </a:prstGeom>
          <a:noFill/>
          <a:ln>
            <a:noFill/>
          </a:ln>
        </p:spPr>
        <p:txBody>
          <a:bodyPr spcFirstLastPara="1" wrap="square" lIns="50800" tIns="25400" rIns="50800" bIns="25400" anchor="ctr" anchorCtr="0">
            <a:noAutofit/>
          </a:bodyPr>
          <a:lstStyle>
            <a:lvl1pPr lvl="0" algn="ctr">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a:endParaRPr/>
          </a:p>
        </p:txBody>
      </p:sp>
      <p:sp>
        <p:nvSpPr>
          <p:cNvPr id="77" name="Google Shape;77;p11"/>
          <p:cNvSpPr txBox="1">
            <a:spLocks noGrp="1"/>
          </p:cNvSpPr>
          <p:nvPr>
            <p:ph type="sldNum" idx="12"/>
          </p:nvPr>
        </p:nvSpPr>
        <p:spPr>
          <a:xfrm>
            <a:off x="3276600" y="4237567"/>
            <a:ext cx="1066800" cy="243300"/>
          </a:xfrm>
          <a:prstGeom prst="rect">
            <a:avLst/>
          </a:prstGeom>
          <a:noFill/>
          <a:ln>
            <a:noFill/>
          </a:ln>
        </p:spPr>
        <p:txBody>
          <a:bodyPr spcFirstLastPara="1" wrap="square" lIns="50800" tIns="25400" rIns="50800" bIns="254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1878600" y="1619192"/>
            <a:ext cx="3900900" cy="1028700"/>
          </a:xfrm>
          <a:prstGeom prst="rect">
            <a:avLst/>
          </a:prstGeom>
          <a:noFill/>
          <a:ln>
            <a:noFill/>
          </a:ln>
        </p:spPr>
        <p:txBody>
          <a:bodyPr spcFirstLastPara="1" wrap="square" lIns="50800" tIns="25400" rIns="50800" bIns="25400" anchor="ctr" anchorCtr="0">
            <a:normAutofit/>
          </a:bodyPr>
          <a:lstStyle>
            <a:lvl1pPr lvl="0" algn="ctr">
              <a:spcBef>
                <a:spcPts val="0"/>
              </a:spcBef>
              <a:spcAft>
                <a:spcPts val="0"/>
              </a:spcAft>
              <a:buClr>
                <a:schemeClr val="dk1"/>
              </a:buClr>
              <a:buSzPts val="1000"/>
              <a:buNone/>
              <a:defRPr/>
            </a:lvl1pPr>
            <a:lvl2pPr lvl="1">
              <a:spcBef>
                <a:spcPts val="0"/>
              </a:spcBef>
              <a:spcAft>
                <a:spcPts val="0"/>
              </a:spcAft>
              <a:buSzPts val="800"/>
              <a:buNone/>
              <a:defRPr/>
            </a:lvl2pPr>
            <a:lvl3pPr lvl="2">
              <a:spcBef>
                <a:spcPts val="0"/>
              </a:spcBef>
              <a:spcAft>
                <a:spcPts val="0"/>
              </a:spcAft>
              <a:buSzPts val="800"/>
              <a:buNone/>
              <a:defRPr/>
            </a:lvl3pPr>
            <a:lvl4pPr lvl="3">
              <a:spcBef>
                <a:spcPts val="0"/>
              </a:spcBef>
              <a:spcAft>
                <a:spcPts val="0"/>
              </a:spcAft>
              <a:buSzPts val="800"/>
              <a:buNone/>
              <a:defRPr/>
            </a:lvl4pPr>
            <a:lvl5pPr lvl="4">
              <a:spcBef>
                <a:spcPts val="0"/>
              </a:spcBef>
              <a:spcAft>
                <a:spcPts val="0"/>
              </a:spcAft>
              <a:buSzPts val="800"/>
              <a:buNone/>
              <a:defRPr/>
            </a:lvl5pPr>
            <a:lvl6pPr lvl="5">
              <a:spcBef>
                <a:spcPts val="0"/>
              </a:spcBef>
              <a:spcAft>
                <a:spcPts val="0"/>
              </a:spcAft>
              <a:buSzPts val="800"/>
              <a:buNone/>
              <a:defRPr/>
            </a:lvl6pPr>
            <a:lvl7pPr lvl="6">
              <a:spcBef>
                <a:spcPts val="0"/>
              </a:spcBef>
              <a:spcAft>
                <a:spcPts val="0"/>
              </a:spcAft>
              <a:buSzPts val="800"/>
              <a:buNone/>
              <a:defRPr/>
            </a:lvl7pPr>
            <a:lvl8pPr lvl="7">
              <a:spcBef>
                <a:spcPts val="0"/>
              </a:spcBef>
              <a:spcAft>
                <a:spcPts val="0"/>
              </a:spcAft>
              <a:buSzPts val="800"/>
              <a:buNone/>
              <a:defRPr/>
            </a:lvl8pPr>
            <a:lvl9pPr lvl="8">
              <a:spcBef>
                <a:spcPts val="0"/>
              </a:spcBef>
              <a:spcAft>
                <a:spcPts val="0"/>
              </a:spcAft>
              <a:buSzPts val="800"/>
              <a:buNone/>
              <a:defRPr/>
            </a:lvl9pPr>
          </a:lstStyle>
          <a:p>
            <a:endParaRPr/>
          </a:p>
        </p:txBody>
      </p:sp>
      <p:sp>
        <p:nvSpPr>
          <p:cNvPr id="80" name="Google Shape;80;p12"/>
          <p:cNvSpPr txBox="1">
            <a:spLocks noGrp="1"/>
          </p:cNvSpPr>
          <p:nvPr>
            <p:ph type="body" idx="1"/>
          </p:nvPr>
        </p:nvSpPr>
        <p:spPr>
          <a:xfrm rot="5400000">
            <a:off x="-216900" y="628592"/>
            <a:ext cx="3900900" cy="3009900"/>
          </a:xfrm>
          <a:prstGeom prst="rect">
            <a:avLst/>
          </a:prstGeom>
          <a:noFill/>
          <a:ln>
            <a:noFill/>
          </a:ln>
        </p:spPr>
        <p:txBody>
          <a:bodyPr spcFirstLastPara="1" wrap="square" lIns="50800" tIns="25400" rIns="50800" bIns="25400" anchor="t" anchorCtr="0">
            <a:normAutofit/>
          </a:bodyPr>
          <a:lstStyle>
            <a:lvl1pPr marL="457200" lvl="0" indent="-292100" algn="l">
              <a:spcBef>
                <a:spcPts val="200"/>
              </a:spcBef>
              <a:spcAft>
                <a:spcPts val="0"/>
              </a:spcAft>
              <a:buClr>
                <a:schemeClr val="dk1"/>
              </a:buClr>
              <a:buSzPts val="1000"/>
              <a:buChar char="•"/>
              <a:defRPr/>
            </a:lvl1pPr>
            <a:lvl2pPr marL="914400" lvl="1" indent="-292100" algn="l">
              <a:spcBef>
                <a:spcPts val="200"/>
              </a:spcBef>
              <a:spcAft>
                <a:spcPts val="0"/>
              </a:spcAft>
              <a:buClr>
                <a:schemeClr val="dk1"/>
              </a:buClr>
              <a:buSzPts val="1000"/>
              <a:buChar char="–"/>
              <a:defRPr/>
            </a:lvl2pPr>
            <a:lvl3pPr marL="1371600" lvl="2" indent="-292100" algn="l">
              <a:spcBef>
                <a:spcPts val="200"/>
              </a:spcBef>
              <a:spcAft>
                <a:spcPts val="0"/>
              </a:spcAft>
              <a:buClr>
                <a:schemeClr val="dk1"/>
              </a:buClr>
              <a:buSzPts val="1000"/>
              <a:buChar char="•"/>
              <a:defRPr/>
            </a:lvl3pPr>
            <a:lvl4pPr marL="1828800" lvl="3" indent="-292100" algn="l">
              <a:spcBef>
                <a:spcPts val="200"/>
              </a:spcBef>
              <a:spcAft>
                <a:spcPts val="0"/>
              </a:spcAft>
              <a:buClr>
                <a:schemeClr val="dk1"/>
              </a:buClr>
              <a:buSzPts val="1000"/>
              <a:buChar char="–"/>
              <a:defRPr/>
            </a:lvl4pPr>
            <a:lvl5pPr marL="2286000" lvl="4" indent="-292100" algn="l">
              <a:spcBef>
                <a:spcPts val="200"/>
              </a:spcBef>
              <a:spcAft>
                <a:spcPts val="0"/>
              </a:spcAft>
              <a:buClr>
                <a:schemeClr val="dk1"/>
              </a:buClr>
              <a:buSzPts val="1000"/>
              <a:buChar char="»"/>
              <a:defRPr/>
            </a:lvl5pPr>
            <a:lvl6pPr marL="2743200" lvl="5" indent="-292100" algn="l">
              <a:spcBef>
                <a:spcPts val="200"/>
              </a:spcBef>
              <a:spcAft>
                <a:spcPts val="0"/>
              </a:spcAft>
              <a:buClr>
                <a:schemeClr val="dk1"/>
              </a:buClr>
              <a:buSzPts val="1000"/>
              <a:buChar char="•"/>
              <a:defRPr/>
            </a:lvl6pPr>
            <a:lvl7pPr marL="3200400" lvl="6" indent="-292100" algn="l">
              <a:spcBef>
                <a:spcPts val="200"/>
              </a:spcBef>
              <a:spcAft>
                <a:spcPts val="0"/>
              </a:spcAft>
              <a:buClr>
                <a:schemeClr val="dk1"/>
              </a:buClr>
              <a:buSzPts val="1000"/>
              <a:buChar char="•"/>
              <a:defRPr/>
            </a:lvl7pPr>
            <a:lvl8pPr marL="3657600" lvl="7" indent="-292100" algn="l">
              <a:spcBef>
                <a:spcPts val="200"/>
              </a:spcBef>
              <a:spcAft>
                <a:spcPts val="0"/>
              </a:spcAft>
              <a:buClr>
                <a:schemeClr val="dk1"/>
              </a:buClr>
              <a:buSzPts val="1000"/>
              <a:buChar char="•"/>
              <a:defRPr/>
            </a:lvl8pPr>
            <a:lvl9pPr marL="4114800" lvl="8" indent="-292100" algn="l">
              <a:spcBef>
                <a:spcPts val="200"/>
              </a:spcBef>
              <a:spcAft>
                <a:spcPts val="0"/>
              </a:spcAft>
              <a:buClr>
                <a:schemeClr val="dk1"/>
              </a:buClr>
              <a:buSzPts val="1000"/>
              <a:buChar char="•"/>
              <a:defRPr/>
            </a:lvl9pPr>
          </a:lstStyle>
          <a:p>
            <a:endParaRPr/>
          </a:p>
        </p:txBody>
      </p:sp>
      <p:sp>
        <p:nvSpPr>
          <p:cNvPr id="81" name="Google Shape;81;p12"/>
          <p:cNvSpPr txBox="1">
            <a:spLocks noGrp="1"/>
          </p:cNvSpPr>
          <p:nvPr>
            <p:ph type="dt" idx="10"/>
          </p:nvPr>
        </p:nvSpPr>
        <p:spPr>
          <a:xfrm>
            <a:off x="228600" y="4237567"/>
            <a:ext cx="1066800" cy="243300"/>
          </a:xfrm>
          <a:prstGeom prst="rect">
            <a:avLst/>
          </a:prstGeom>
          <a:noFill/>
          <a:ln>
            <a:noFill/>
          </a:ln>
        </p:spPr>
        <p:txBody>
          <a:bodyPr spcFirstLastPara="1" wrap="square" lIns="50800" tIns="25400" rIns="50800" bIns="25400" anchor="ctr" anchorCtr="0">
            <a:noAutofit/>
          </a:bodyPr>
          <a:lstStyle>
            <a:lvl1pPr lvl="0" algn="l">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a:endParaRPr/>
          </a:p>
        </p:txBody>
      </p:sp>
      <p:sp>
        <p:nvSpPr>
          <p:cNvPr id="82" name="Google Shape;82;p12"/>
          <p:cNvSpPr txBox="1">
            <a:spLocks noGrp="1"/>
          </p:cNvSpPr>
          <p:nvPr>
            <p:ph type="ftr" idx="11"/>
          </p:nvPr>
        </p:nvSpPr>
        <p:spPr>
          <a:xfrm>
            <a:off x="1562100" y="4237567"/>
            <a:ext cx="1447800" cy="243300"/>
          </a:xfrm>
          <a:prstGeom prst="rect">
            <a:avLst/>
          </a:prstGeom>
          <a:noFill/>
          <a:ln>
            <a:noFill/>
          </a:ln>
        </p:spPr>
        <p:txBody>
          <a:bodyPr spcFirstLastPara="1" wrap="square" lIns="50800" tIns="25400" rIns="50800" bIns="25400" anchor="ctr" anchorCtr="0">
            <a:noAutofit/>
          </a:bodyPr>
          <a:lstStyle>
            <a:lvl1pPr lvl="0" algn="ctr">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a:endParaRPr/>
          </a:p>
        </p:txBody>
      </p:sp>
      <p:sp>
        <p:nvSpPr>
          <p:cNvPr id="83" name="Google Shape;83;p12"/>
          <p:cNvSpPr txBox="1">
            <a:spLocks noGrp="1"/>
          </p:cNvSpPr>
          <p:nvPr>
            <p:ph type="sldNum" idx="12"/>
          </p:nvPr>
        </p:nvSpPr>
        <p:spPr>
          <a:xfrm>
            <a:off x="3276600" y="4237567"/>
            <a:ext cx="1066800" cy="243300"/>
          </a:xfrm>
          <a:prstGeom prst="rect">
            <a:avLst/>
          </a:prstGeom>
          <a:noFill/>
          <a:ln>
            <a:noFill/>
          </a:ln>
        </p:spPr>
        <p:txBody>
          <a:bodyPr spcFirstLastPara="1" wrap="square" lIns="50800" tIns="25400" rIns="50800" bIns="254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84"/>
        <p:cNvGrpSpPr/>
        <p:nvPr/>
      </p:nvGrpSpPr>
      <p:grpSpPr>
        <a:xfrm>
          <a:off x="0" y="0"/>
          <a:ext cx="0" cy="0"/>
          <a:chOff x="0" y="0"/>
          <a:chExt cx="0" cy="0"/>
        </a:xfrm>
      </p:grpSpPr>
      <p:sp>
        <p:nvSpPr>
          <p:cNvPr id="85" name="Google Shape;85;p13"/>
          <p:cNvSpPr txBox="1">
            <a:spLocks noGrp="1"/>
          </p:cNvSpPr>
          <p:nvPr>
            <p:ph type="title"/>
          </p:nvPr>
        </p:nvSpPr>
        <p:spPr>
          <a:xfrm>
            <a:off x="678275" y="210550"/>
            <a:ext cx="7982400" cy="6402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371447"/>
              </a:buClr>
              <a:buSzPts val="3200"/>
              <a:buFont typeface="Calibri"/>
              <a:buNone/>
              <a:defRPr sz="3600" b="1" i="0" u="none" strike="noStrike" cap="none">
                <a:solidFill>
                  <a:srgbClr val="7F7F7F"/>
                </a:solidFill>
                <a:latin typeface="Avenir"/>
                <a:ea typeface="Avenir"/>
                <a:cs typeface="Avenir"/>
                <a:sym typeface="Avenir"/>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86" name="Google Shape;86;p13"/>
          <p:cNvSpPr/>
          <p:nvPr/>
        </p:nvSpPr>
        <p:spPr>
          <a:xfrm>
            <a:off x="293815" y="210553"/>
            <a:ext cx="45600" cy="709800"/>
          </a:xfrm>
          <a:prstGeom prst="rect">
            <a:avLst/>
          </a:prstGeom>
          <a:solidFill>
            <a:srgbClr val="D0DF00"/>
          </a:solidFill>
          <a:ln w="25400" cap="flat" cmpd="sng">
            <a:solidFill>
              <a:srgbClr val="D0DF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87" name="Google Shape;87;p13"/>
          <p:cNvPicPr preferRelativeResize="0"/>
          <p:nvPr/>
        </p:nvPicPr>
        <p:blipFill rotWithShape="1">
          <a:blip r:embed="rId2">
            <a:alphaModFix/>
          </a:blip>
          <a:srcRect t="90171"/>
          <a:stretch/>
        </p:blipFill>
        <p:spPr>
          <a:xfrm>
            <a:off x="0" y="6183899"/>
            <a:ext cx="9144003" cy="674100"/>
          </a:xfrm>
          <a:prstGeom prst="rect">
            <a:avLst/>
          </a:prstGeom>
          <a:noFill/>
          <a:ln>
            <a:noFill/>
          </a:ln>
        </p:spPr>
      </p:pic>
      <p:sp>
        <p:nvSpPr>
          <p:cNvPr id="88" name="Google Shape;88;p13"/>
          <p:cNvSpPr txBox="1">
            <a:spLocks noGrp="1"/>
          </p:cNvSpPr>
          <p:nvPr>
            <p:ph type="sldNum" idx="12"/>
          </p:nvPr>
        </p:nvSpPr>
        <p:spPr>
          <a:xfrm>
            <a:off x="8580847" y="6325369"/>
            <a:ext cx="472800" cy="391200"/>
          </a:xfrm>
          <a:prstGeom prst="rect">
            <a:avLst/>
          </a:prstGeom>
          <a:noFill/>
          <a:ln>
            <a:noFill/>
          </a:ln>
        </p:spPr>
        <p:txBody>
          <a:bodyPr spcFirstLastPara="1" wrap="square" lIns="91425" tIns="91425" rIns="91425" bIns="91425" anchor="t" anchorCtr="0">
            <a:noAutofit/>
          </a:bodyPr>
          <a:lstStyle>
            <a:lvl1pPr marL="0" marR="0" lvl="0" indent="0" algn="ctr" rtl="0">
              <a:lnSpc>
                <a:spcPct val="100000"/>
              </a:lnSpc>
              <a:spcBef>
                <a:spcPts val="0"/>
              </a:spcBef>
              <a:spcAft>
                <a:spcPts val="0"/>
              </a:spcAft>
              <a:buClr>
                <a:srgbClr val="000000"/>
              </a:buClr>
              <a:buSzPts val="1300"/>
              <a:buFont typeface="Arial"/>
              <a:buNone/>
              <a:defRPr sz="1300" b="0" i="0" u="none" strike="noStrike" cap="none">
                <a:solidFill>
                  <a:schemeClr val="lt1"/>
                </a:solidFill>
                <a:latin typeface="Arial"/>
                <a:ea typeface="Arial"/>
                <a:cs typeface="Arial"/>
                <a:sym typeface="Arial"/>
              </a:defRPr>
            </a:lvl1pPr>
            <a:lvl2pPr marL="0" marR="0" lvl="1" indent="0" algn="ctr" rtl="0">
              <a:lnSpc>
                <a:spcPct val="100000"/>
              </a:lnSpc>
              <a:spcBef>
                <a:spcPts val="0"/>
              </a:spcBef>
              <a:spcAft>
                <a:spcPts val="0"/>
              </a:spcAft>
              <a:buClr>
                <a:srgbClr val="000000"/>
              </a:buClr>
              <a:buSzPts val="1300"/>
              <a:buFont typeface="Arial"/>
              <a:buNone/>
              <a:defRPr sz="1300" b="0" i="0" u="none" strike="noStrike" cap="none">
                <a:solidFill>
                  <a:schemeClr val="lt1"/>
                </a:solidFill>
                <a:latin typeface="Arial"/>
                <a:ea typeface="Arial"/>
                <a:cs typeface="Arial"/>
                <a:sym typeface="Arial"/>
              </a:defRPr>
            </a:lvl2pPr>
            <a:lvl3pPr marL="0" marR="0" lvl="2" indent="0" algn="ctr" rtl="0">
              <a:lnSpc>
                <a:spcPct val="100000"/>
              </a:lnSpc>
              <a:spcBef>
                <a:spcPts val="0"/>
              </a:spcBef>
              <a:spcAft>
                <a:spcPts val="0"/>
              </a:spcAft>
              <a:buClr>
                <a:srgbClr val="000000"/>
              </a:buClr>
              <a:buSzPts val="1300"/>
              <a:buFont typeface="Arial"/>
              <a:buNone/>
              <a:defRPr sz="1300" b="0" i="0" u="none" strike="noStrike" cap="none">
                <a:solidFill>
                  <a:schemeClr val="lt1"/>
                </a:solidFill>
                <a:latin typeface="Arial"/>
                <a:ea typeface="Arial"/>
                <a:cs typeface="Arial"/>
                <a:sym typeface="Arial"/>
              </a:defRPr>
            </a:lvl3pPr>
            <a:lvl4pPr marL="0" marR="0" lvl="3" indent="0" algn="ctr" rtl="0">
              <a:lnSpc>
                <a:spcPct val="100000"/>
              </a:lnSpc>
              <a:spcBef>
                <a:spcPts val="0"/>
              </a:spcBef>
              <a:spcAft>
                <a:spcPts val="0"/>
              </a:spcAft>
              <a:buClr>
                <a:srgbClr val="000000"/>
              </a:buClr>
              <a:buSzPts val="1300"/>
              <a:buFont typeface="Arial"/>
              <a:buNone/>
              <a:defRPr sz="1300" b="0" i="0" u="none" strike="noStrike" cap="none">
                <a:solidFill>
                  <a:schemeClr val="lt1"/>
                </a:solidFill>
                <a:latin typeface="Arial"/>
                <a:ea typeface="Arial"/>
                <a:cs typeface="Arial"/>
                <a:sym typeface="Arial"/>
              </a:defRPr>
            </a:lvl4pPr>
            <a:lvl5pPr marL="0" marR="0" lvl="4" indent="0" algn="ctr" rtl="0">
              <a:lnSpc>
                <a:spcPct val="100000"/>
              </a:lnSpc>
              <a:spcBef>
                <a:spcPts val="0"/>
              </a:spcBef>
              <a:spcAft>
                <a:spcPts val="0"/>
              </a:spcAft>
              <a:buClr>
                <a:srgbClr val="000000"/>
              </a:buClr>
              <a:buSzPts val="1300"/>
              <a:buFont typeface="Arial"/>
              <a:buNone/>
              <a:defRPr sz="1300" b="0" i="0" u="none" strike="noStrike" cap="none">
                <a:solidFill>
                  <a:schemeClr val="lt1"/>
                </a:solidFill>
                <a:latin typeface="Arial"/>
                <a:ea typeface="Arial"/>
                <a:cs typeface="Arial"/>
                <a:sym typeface="Arial"/>
              </a:defRPr>
            </a:lvl5pPr>
            <a:lvl6pPr marL="0" marR="0" lvl="5" indent="0" algn="ctr" rtl="0">
              <a:lnSpc>
                <a:spcPct val="100000"/>
              </a:lnSpc>
              <a:spcBef>
                <a:spcPts val="0"/>
              </a:spcBef>
              <a:spcAft>
                <a:spcPts val="0"/>
              </a:spcAft>
              <a:buClr>
                <a:srgbClr val="000000"/>
              </a:buClr>
              <a:buSzPts val="1300"/>
              <a:buFont typeface="Arial"/>
              <a:buNone/>
              <a:defRPr sz="1300" b="0" i="0" u="none" strike="noStrike" cap="none">
                <a:solidFill>
                  <a:schemeClr val="lt1"/>
                </a:solidFill>
                <a:latin typeface="Arial"/>
                <a:ea typeface="Arial"/>
                <a:cs typeface="Arial"/>
                <a:sym typeface="Arial"/>
              </a:defRPr>
            </a:lvl6pPr>
            <a:lvl7pPr marL="0" marR="0" lvl="6" indent="0" algn="ctr" rtl="0">
              <a:lnSpc>
                <a:spcPct val="100000"/>
              </a:lnSpc>
              <a:spcBef>
                <a:spcPts val="0"/>
              </a:spcBef>
              <a:spcAft>
                <a:spcPts val="0"/>
              </a:spcAft>
              <a:buClr>
                <a:srgbClr val="000000"/>
              </a:buClr>
              <a:buSzPts val="1300"/>
              <a:buFont typeface="Arial"/>
              <a:buNone/>
              <a:defRPr sz="1300" b="0" i="0" u="none" strike="noStrike" cap="none">
                <a:solidFill>
                  <a:schemeClr val="lt1"/>
                </a:solidFill>
                <a:latin typeface="Arial"/>
                <a:ea typeface="Arial"/>
                <a:cs typeface="Arial"/>
                <a:sym typeface="Arial"/>
              </a:defRPr>
            </a:lvl7pPr>
            <a:lvl8pPr marL="0" marR="0" lvl="7" indent="0" algn="ctr" rtl="0">
              <a:lnSpc>
                <a:spcPct val="100000"/>
              </a:lnSpc>
              <a:spcBef>
                <a:spcPts val="0"/>
              </a:spcBef>
              <a:spcAft>
                <a:spcPts val="0"/>
              </a:spcAft>
              <a:buClr>
                <a:srgbClr val="000000"/>
              </a:buClr>
              <a:buSzPts val="1300"/>
              <a:buFont typeface="Arial"/>
              <a:buNone/>
              <a:defRPr sz="1300" b="0" i="0" u="none" strike="noStrike" cap="none">
                <a:solidFill>
                  <a:schemeClr val="lt1"/>
                </a:solidFill>
                <a:latin typeface="Arial"/>
                <a:ea typeface="Arial"/>
                <a:cs typeface="Arial"/>
                <a:sym typeface="Arial"/>
              </a:defRPr>
            </a:lvl8pPr>
            <a:lvl9pPr marL="0" marR="0" lvl="8" indent="0" algn="ctr" rtl="0">
              <a:lnSpc>
                <a:spcPct val="100000"/>
              </a:lnSpc>
              <a:spcBef>
                <a:spcPts val="0"/>
              </a:spcBef>
              <a:spcAft>
                <a:spcPts val="0"/>
              </a:spcAft>
              <a:buClr>
                <a:srgbClr val="000000"/>
              </a:buClr>
              <a:buSzPts val="1300"/>
              <a:buFont typeface="Arial"/>
              <a:buNone/>
              <a:defRPr sz="1300" b="0" i="0" u="none" strike="noStrike" cap="none">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
        <p:nvSpPr>
          <p:cNvPr id="89" name="Google Shape;89;p13"/>
          <p:cNvSpPr txBox="1"/>
          <p:nvPr/>
        </p:nvSpPr>
        <p:spPr>
          <a:xfrm>
            <a:off x="25" y="6183875"/>
            <a:ext cx="9144000" cy="674100"/>
          </a:xfrm>
          <a:prstGeom prst="rect">
            <a:avLst/>
          </a:prstGeom>
          <a:noFill/>
          <a:ln>
            <a:noFill/>
          </a:ln>
        </p:spPr>
        <p:txBody>
          <a:bodyPr spcFirstLastPara="1" wrap="square" lIns="91425" tIns="91425" rIns="91425" bIns="91425" anchor="ctr" anchorCtr="0">
            <a:noAutofit/>
          </a:bodyPr>
          <a:lstStyle/>
          <a:p>
            <a:pPr marL="457200" marR="0" lvl="0" indent="0" algn="l" rtl="0">
              <a:lnSpc>
                <a:spcPct val="100000"/>
              </a:lnSpc>
              <a:spcBef>
                <a:spcPts val="0"/>
              </a:spcBef>
              <a:spcAft>
                <a:spcPts val="0"/>
              </a:spcAft>
              <a:buClr>
                <a:srgbClr val="000000"/>
              </a:buClr>
              <a:buSzPts val="1400"/>
              <a:buFont typeface="Arial"/>
              <a:buNone/>
            </a:pPr>
            <a:r>
              <a:rPr lang="en-US" sz="1400" b="0" i="0" u="none" strike="noStrike" cap="none">
                <a:solidFill>
                  <a:schemeClr val="lt1"/>
                </a:solidFill>
                <a:latin typeface="Montserrat"/>
                <a:ea typeface="Montserrat"/>
                <a:cs typeface="Montserrat"/>
                <a:sym typeface="Montserrat"/>
              </a:rPr>
              <a:t>CHARLOTTE-MECKLENBURG SCHOOLS</a:t>
            </a:r>
            <a:endParaRPr sz="1400" b="0" i="0" u="none" strike="noStrike" cap="none">
              <a:solidFill>
                <a:schemeClr val="lt1"/>
              </a:solidFill>
              <a:latin typeface="Montserrat"/>
              <a:ea typeface="Montserrat"/>
              <a:cs typeface="Montserrat"/>
              <a:sym typeface="Montserrat"/>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19"/>
        <p:cNvGrpSpPr/>
        <p:nvPr/>
      </p:nvGrpSpPr>
      <p:grpSpPr>
        <a:xfrm>
          <a:off x="0" y="0"/>
          <a:ext cx="0" cy="0"/>
          <a:chOff x="0" y="0"/>
          <a:chExt cx="0" cy="0"/>
        </a:xfrm>
      </p:grpSpPr>
      <p:sp>
        <p:nvSpPr>
          <p:cNvPr id="20" name="Google Shape;20;p3"/>
          <p:cNvSpPr txBox="1">
            <a:spLocks noGrp="1"/>
          </p:cNvSpPr>
          <p:nvPr>
            <p:ph type="ctrTitle"/>
          </p:nvPr>
        </p:nvSpPr>
        <p:spPr>
          <a:xfrm>
            <a:off x="342900" y="1420283"/>
            <a:ext cx="3886200" cy="980100"/>
          </a:xfrm>
          <a:prstGeom prst="rect">
            <a:avLst/>
          </a:prstGeom>
          <a:noFill/>
          <a:ln>
            <a:noFill/>
          </a:ln>
        </p:spPr>
        <p:txBody>
          <a:bodyPr spcFirstLastPara="1" wrap="square" lIns="50800" tIns="25400" rIns="50800" bIns="25400" anchor="ctr" anchorCtr="0">
            <a:normAutofit/>
          </a:bodyPr>
          <a:lstStyle>
            <a:lvl1pPr lvl="0" algn="ctr">
              <a:spcBef>
                <a:spcPts val="0"/>
              </a:spcBef>
              <a:spcAft>
                <a:spcPts val="0"/>
              </a:spcAft>
              <a:buClr>
                <a:schemeClr val="dk1"/>
              </a:buClr>
              <a:buSzPts val="1000"/>
              <a:buNone/>
              <a:defRPr/>
            </a:lvl1pPr>
            <a:lvl2pPr lvl="1">
              <a:spcBef>
                <a:spcPts val="0"/>
              </a:spcBef>
              <a:spcAft>
                <a:spcPts val="0"/>
              </a:spcAft>
              <a:buSzPts val="800"/>
              <a:buNone/>
              <a:defRPr/>
            </a:lvl2pPr>
            <a:lvl3pPr lvl="2">
              <a:spcBef>
                <a:spcPts val="0"/>
              </a:spcBef>
              <a:spcAft>
                <a:spcPts val="0"/>
              </a:spcAft>
              <a:buSzPts val="800"/>
              <a:buNone/>
              <a:defRPr/>
            </a:lvl3pPr>
            <a:lvl4pPr lvl="3">
              <a:spcBef>
                <a:spcPts val="0"/>
              </a:spcBef>
              <a:spcAft>
                <a:spcPts val="0"/>
              </a:spcAft>
              <a:buSzPts val="800"/>
              <a:buNone/>
              <a:defRPr/>
            </a:lvl4pPr>
            <a:lvl5pPr lvl="4">
              <a:spcBef>
                <a:spcPts val="0"/>
              </a:spcBef>
              <a:spcAft>
                <a:spcPts val="0"/>
              </a:spcAft>
              <a:buSzPts val="800"/>
              <a:buNone/>
              <a:defRPr/>
            </a:lvl5pPr>
            <a:lvl6pPr lvl="5">
              <a:spcBef>
                <a:spcPts val="0"/>
              </a:spcBef>
              <a:spcAft>
                <a:spcPts val="0"/>
              </a:spcAft>
              <a:buSzPts val="800"/>
              <a:buNone/>
              <a:defRPr/>
            </a:lvl6pPr>
            <a:lvl7pPr lvl="6">
              <a:spcBef>
                <a:spcPts val="0"/>
              </a:spcBef>
              <a:spcAft>
                <a:spcPts val="0"/>
              </a:spcAft>
              <a:buSzPts val="800"/>
              <a:buNone/>
              <a:defRPr/>
            </a:lvl7pPr>
            <a:lvl8pPr lvl="7">
              <a:spcBef>
                <a:spcPts val="0"/>
              </a:spcBef>
              <a:spcAft>
                <a:spcPts val="0"/>
              </a:spcAft>
              <a:buSzPts val="800"/>
              <a:buNone/>
              <a:defRPr/>
            </a:lvl8pPr>
            <a:lvl9pPr lvl="8">
              <a:spcBef>
                <a:spcPts val="0"/>
              </a:spcBef>
              <a:spcAft>
                <a:spcPts val="0"/>
              </a:spcAft>
              <a:buSzPts val="800"/>
              <a:buNone/>
              <a:defRPr/>
            </a:lvl9pPr>
          </a:lstStyle>
          <a:p>
            <a:endParaRPr/>
          </a:p>
        </p:txBody>
      </p:sp>
      <p:sp>
        <p:nvSpPr>
          <p:cNvPr id="21" name="Google Shape;21;p3"/>
          <p:cNvSpPr txBox="1">
            <a:spLocks noGrp="1"/>
          </p:cNvSpPr>
          <p:nvPr>
            <p:ph type="subTitle" idx="1"/>
          </p:nvPr>
        </p:nvSpPr>
        <p:spPr>
          <a:xfrm>
            <a:off x="685800" y="2590800"/>
            <a:ext cx="3200400" cy="1168500"/>
          </a:xfrm>
          <a:prstGeom prst="rect">
            <a:avLst/>
          </a:prstGeom>
          <a:noFill/>
          <a:ln>
            <a:noFill/>
          </a:ln>
        </p:spPr>
        <p:txBody>
          <a:bodyPr spcFirstLastPara="1" wrap="square" lIns="50800" tIns="25400" rIns="50800" bIns="25400" anchor="t" anchorCtr="0">
            <a:normAutofit/>
          </a:bodyPr>
          <a:lstStyle>
            <a:lvl1pPr lvl="0" algn="ctr">
              <a:spcBef>
                <a:spcPts val="400"/>
              </a:spcBef>
              <a:spcAft>
                <a:spcPts val="0"/>
              </a:spcAft>
              <a:buClr>
                <a:srgbClr val="888888"/>
              </a:buClr>
              <a:buSzPts val="1800"/>
              <a:buNone/>
              <a:defRPr>
                <a:solidFill>
                  <a:srgbClr val="888888"/>
                </a:solidFill>
              </a:defRPr>
            </a:lvl1pPr>
            <a:lvl2pPr lvl="1" algn="ctr">
              <a:spcBef>
                <a:spcPts val="300"/>
              </a:spcBef>
              <a:spcAft>
                <a:spcPts val="0"/>
              </a:spcAft>
              <a:buClr>
                <a:srgbClr val="888888"/>
              </a:buClr>
              <a:buSzPts val="1600"/>
              <a:buNone/>
              <a:defRPr>
                <a:solidFill>
                  <a:srgbClr val="888888"/>
                </a:solidFill>
              </a:defRPr>
            </a:lvl2pPr>
            <a:lvl3pPr lvl="2" algn="ctr">
              <a:spcBef>
                <a:spcPts val="300"/>
              </a:spcBef>
              <a:spcAft>
                <a:spcPts val="0"/>
              </a:spcAft>
              <a:buClr>
                <a:srgbClr val="888888"/>
              </a:buClr>
              <a:buSzPts val="1300"/>
              <a:buNone/>
              <a:defRPr>
                <a:solidFill>
                  <a:srgbClr val="888888"/>
                </a:solidFill>
              </a:defRPr>
            </a:lvl3pPr>
            <a:lvl4pPr lvl="3" algn="ctr">
              <a:spcBef>
                <a:spcPts val="200"/>
              </a:spcBef>
              <a:spcAft>
                <a:spcPts val="0"/>
              </a:spcAft>
              <a:buClr>
                <a:srgbClr val="888888"/>
              </a:buClr>
              <a:buSzPts val="1100"/>
              <a:buNone/>
              <a:defRPr>
                <a:solidFill>
                  <a:srgbClr val="888888"/>
                </a:solidFill>
              </a:defRPr>
            </a:lvl4pPr>
            <a:lvl5pPr lvl="4" algn="ctr">
              <a:spcBef>
                <a:spcPts val="200"/>
              </a:spcBef>
              <a:spcAft>
                <a:spcPts val="0"/>
              </a:spcAft>
              <a:buClr>
                <a:srgbClr val="888888"/>
              </a:buClr>
              <a:buSzPts val="1100"/>
              <a:buNone/>
              <a:defRPr>
                <a:solidFill>
                  <a:srgbClr val="888888"/>
                </a:solidFill>
              </a:defRPr>
            </a:lvl5pPr>
            <a:lvl6pPr lvl="5" algn="ctr">
              <a:spcBef>
                <a:spcPts val="200"/>
              </a:spcBef>
              <a:spcAft>
                <a:spcPts val="0"/>
              </a:spcAft>
              <a:buClr>
                <a:srgbClr val="888888"/>
              </a:buClr>
              <a:buSzPts val="1100"/>
              <a:buNone/>
              <a:defRPr>
                <a:solidFill>
                  <a:srgbClr val="888888"/>
                </a:solidFill>
              </a:defRPr>
            </a:lvl6pPr>
            <a:lvl7pPr lvl="6" algn="ctr">
              <a:spcBef>
                <a:spcPts val="200"/>
              </a:spcBef>
              <a:spcAft>
                <a:spcPts val="0"/>
              </a:spcAft>
              <a:buClr>
                <a:srgbClr val="888888"/>
              </a:buClr>
              <a:buSzPts val="1100"/>
              <a:buNone/>
              <a:defRPr>
                <a:solidFill>
                  <a:srgbClr val="888888"/>
                </a:solidFill>
              </a:defRPr>
            </a:lvl7pPr>
            <a:lvl8pPr lvl="7" algn="ctr">
              <a:spcBef>
                <a:spcPts val="200"/>
              </a:spcBef>
              <a:spcAft>
                <a:spcPts val="0"/>
              </a:spcAft>
              <a:buClr>
                <a:srgbClr val="888888"/>
              </a:buClr>
              <a:buSzPts val="1100"/>
              <a:buNone/>
              <a:defRPr>
                <a:solidFill>
                  <a:srgbClr val="888888"/>
                </a:solidFill>
              </a:defRPr>
            </a:lvl8pPr>
            <a:lvl9pPr lvl="8" algn="ctr">
              <a:spcBef>
                <a:spcPts val="200"/>
              </a:spcBef>
              <a:spcAft>
                <a:spcPts val="0"/>
              </a:spcAft>
              <a:buClr>
                <a:srgbClr val="888888"/>
              </a:buClr>
              <a:buSzPts val="1100"/>
              <a:buNone/>
              <a:defRPr>
                <a:solidFill>
                  <a:srgbClr val="888888"/>
                </a:solidFill>
              </a:defRPr>
            </a:lvl9pPr>
          </a:lstStyle>
          <a:p>
            <a:endParaRPr/>
          </a:p>
        </p:txBody>
      </p:sp>
      <p:sp>
        <p:nvSpPr>
          <p:cNvPr id="22" name="Google Shape;22;p3"/>
          <p:cNvSpPr txBox="1">
            <a:spLocks noGrp="1"/>
          </p:cNvSpPr>
          <p:nvPr>
            <p:ph type="dt" idx="10"/>
          </p:nvPr>
        </p:nvSpPr>
        <p:spPr>
          <a:xfrm>
            <a:off x="228600" y="4237567"/>
            <a:ext cx="1066800" cy="243300"/>
          </a:xfrm>
          <a:prstGeom prst="rect">
            <a:avLst/>
          </a:prstGeom>
          <a:noFill/>
          <a:ln>
            <a:noFill/>
          </a:ln>
        </p:spPr>
        <p:txBody>
          <a:bodyPr spcFirstLastPara="1" wrap="square" lIns="50800" tIns="25400" rIns="50800" bIns="25400" anchor="ctr" anchorCtr="0">
            <a:noAutofit/>
          </a:bodyPr>
          <a:lstStyle>
            <a:lvl1pPr lvl="0" algn="l">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a:endParaRPr/>
          </a:p>
        </p:txBody>
      </p:sp>
      <p:sp>
        <p:nvSpPr>
          <p:cNvPr id="23" name="Google Shape;23;p3"/>
          <p:cNvSpPr txBox="1">
            <a:spLocks noGrp="1"/>
          </p:cNvSpPr>
          <p:nvPr>
            <p:ph type="ftr" idx="11"/>
          </p:nvPr>
        </p:nvSpPr>
        <p:spPr>
          <a:xfrm>
            <a:off x="1562100" y="4237567"/>
            <a:ext cx="1447800" cy="243300"/>
          </a:xfrm>
          <a:prstGeom prst="rect">
            <a:avLst/>
          </a:prstGeom>
          <a:noFill/>
          <a:ln>
            <a:noFill/>
          </a:ln>
        </p:spPr>
        <p:txBody>
          <a:bodyPr spcFirstLastPara="1" wrap="square" lIns="50800" tIns="25400" rIns="50800" bIns="25400" anchor="ctr" anchorCtr="0">
            <a:noAutofit/>
          </a:bodyPr>
          <a:lstStyle>
            <a:lvl1pPr lvl="0" algn="ctr">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a:endParaRPr/>
          </a:p>
        </p:txBody>
      </p:sp>
      <p:sp>
        <p:nvSpPr>
          <p:cNvPr id="24" name="Google Shape;24;p3"/>
          <p:cNvSpPr txBox="1">
            <a:spLocks noGrp="1"/>
          </p:cNvSpPr>
          <p:nvPr>
            <p:ph type="sldNum" idx="12"/>
          </p:nvPr>
        </p:nvSpPr>
        <p:spPr>
          <a:xfrm>
            <a:off x="3276600" y="4237567"/>
            <a:ext cx="1066800" cy="243300"/>
          </a:xfrm>
          <a:prstGeom prst="rect">
            <a:avLst/>
          </a:prstGeom>
          <a:noFill/>
          <a:ln>
            <a:noFill/>
          </a:ln>
        </p:spPr>
        <p:txBody>
          <a:bodyPr spcFirstLastPara="1" wrap="square" lIns="50800" tIns="25400" rIns="50800" bIns="254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bg>
      <p:bgPr>
        <a:blipFill>
          <a:blip r:embed="rId2">
            <a:alphaModFix/>
          </a:blip>
          <a:stretch>
            <a:fillRect/>
          </a:stretch>
        </a:blipFill>
        <a:effectLst/>
      </p:bgPr>
    </p:bg>
    <p:spTree>
      <p:nvGrpSpPr>
        <p:cNvPr id="1" name="Shape 25"/>
        <p:cNvGrpSpPr/>
        <p:nvPr/>
      </p:nvGrpSpPr>
      <p:grpSpPr>
        <a:xfrm>
          <a:off x="0" y="0"/>
          <a:ext cx="0" cy="0"/>
          <a:chOff x="0" y="0"/>
          <a:chExt cx="0" cy="0"/>
        </a:xfrm>
      </p:grpSpPr>
      <p:sp>
        <p:nvSpPr>
          <p:cNvPr id="26" name="Google Shape;26;p4"/>
          <p:cNvSpPr txBox="1">
            <a:spLocks noGrp="1"/>
          </p:cNvSpPr>
          <p:nvPr>
            <p:ph type="title"/>
          </p:nvPr>
        </p:nvSpPr>
        <p:spPr>
          <a:xfrm>
            <a:off x="228600" y="183092"/>
            <a:ext cx="4114800" cy="762000"/>
          </a:xfrm>
          <a:prstGeom prst="rect">
            <a:avLst/>
          </a:prstGeom>
          <a:noFill/>
          <a:ln>
            <a:noFill/>
          </a:ln>
        </p:spPr>
        <p:txBody>
          <a:bodyPr spcFirstLastPara="1" wrap="square" lIns="50800" tIns="25400" rIns="50800" bIns="25400" anchor="ctr" anchorCtr="0">
            <a:normAutofit/>
          </a:bodyPr>
          <a:lstStyle>
            <a:lvl1pPr lvl="0" algn="ctr">
              <a:spcBef>
                <a:spcPts val="0"/>
              </a:spcBef>
              <a:spcAft>
                <a:spcPts val="0"/>
              </a:spcAft>
              <a:buClr>
                <a:schemeClr val="dk1"/>
              </a:buClr>
              <a:buSzPts val="1000"/>
              <a:buNone/>
              <a:defRPr/>
            </a:lvl1pPr>
            <a:lvl2pPr lvl="1">
              <a:spcBef>
                <a:spcPts val="0"/>
              </a:spcBef>
              <a:spcAft>
                <a:spcPts val="0"/>
              </a:spcAft>
              <a:buSzPts val="800"/>
              <a:buNone/>
              <a:defRPr/>
            </a:lvl2pPr>
            <a:lvl3pPr lvl="2">
              <a:spcBef>
                <a:spcPts val="0"/>
              </a:spcBef>
              <a:spcAft>
                <a:spcPts val="0"/>
              </a:spcAft>
              <a:buSzPts val="800"/>
              <a:buNone/>
              <a:defRPr/>
            </a:lvl3pPr>
            <a:lvl4pPr lvl="3">
              <a:spcBef>
                <a:spcPts val="0"/>
              </a:spcBef>
              <a:spcAft>
                <a:spcPts val="0"/>
              </a:spcAft>
              <a:buSzPts val="800"/>
              <a:buNone/>
              <a:defRPr/>
            </a:lvl4pPr>
            <a:lvl5pPr lvl="4">
              <a:spcBef>
                <a:spcPts val="0"/>
              </a:spcBef>
              <a:spcAft>
                <a:spcPts val="0"/>
              </a:spcAft>
              <a:buSzPts val="800"/>
              <a:buNone/>
              <a:defRPr/>
            </a:lvl5pPr>
            <a:lvl6pPr lvl="5">
              <a:spcBef>
                <a:spcPts val="0"/>
              </a:spcBef>
              <a:spcAft>
                <a:spcPts val="0"/>
              </a:spcAft>
              <a:buSzPts val="800"/>
              <a:buNone/>
              <a:defRPr/>
            </a:lvl6pPr>
            <a:lvl7pPr lvl="6">
              <a:spcBef>
                <a:spcPts val="0"/>
              </a:spcBef>
              <a:spcAft>
                <a:spcPts val="0"/>
              </a:spcAft>
              <a:buSzPts val="800"/>
              <a:buNone/>
              <a:defRPr/>
            </a:lvl7pPr>
            <a:lvl8pPr lvl="7">
              <a:spcBef>
                <a:spcPts val="0"/>
              </a:spcBef>
              <a:spcAft>
                <a:spcPts val="0"/>
              </a:spcAft>
              <a:buSzPts val="800"/>
              <a:buNone/>
              <a:defRPr/>
            </a:lvl8pPr>
            <a:lvl9pPr lvl="8">
              <a:spcBef>
                <a:spcPts val="0"/>
              </a:spcBef>
              <a:spcAft>
                <a:spcPts val="0"/>
              </a:spcAft>
              <a:buSzPts val="800"/>
              <a:buNone/>
              <a:defRPr/>
            </a:lvl9pPr>
          </a:lstStyle>
          <a:p>
            <a:endParaRPr/>
          </a:p>
        </p:txBody>
      </p:sp>
      <p:sp>
        <p:nvSpPr>
          <p:cNvPr id="27" name="Google Shape;27;p4"/>
          <p:cNvSpPr txBox="1">
            <a:spLocks noGrp="1"/>
          </p:cNvSpPr>
          <p:nvPr>
            <p:ph type="body" idx="1"/>
          </p:nvPr>
        </p:nvSpPr>
        <p:spPr>
          <a:xfrm>
            <a:off x="228600" y="1066800"/>
            <a:ext cx="4114800" cy="3017400"/>
          </a:xfrm>
          <a:prstGeom prst="rect">
            <a:avLst/>
          </a:prstGeom>
          <a:noFill/>
          <a:ln>
            <a:noFill/>
          </a:ln>
        </p:spPr>
        <p:txBody>
          <a:bodyPr spcFirstLastPara="1" wrap="square" lIns="50800" tIns="25400" rIns="50800" bIns="25400" anchor="t" anchorCtr="0">
            <a:normAutofit/>
          </a:bodyPr>
          <a:lstStyle>
            <a:lvl1pPr marL="457200" lvl="0" indent="-292100" algn="l">
              <a:spcBef>
                <a:spcPts val="200"/>
              </a:spcBef>
              <a:spcAft>
                <a:spcPts val="0"/>
              </a:spcAft>
              <a:buClr>
                <a:schemeClr val="dk1"/>
              </a:buClr>
              <a:buSzPts val="1000"/>
              <a:buChar char="•"/>
              <a:defRPr/>
            </a:lvl1pPr>
            <a:lvl2pPr marL="914400" lvl="1" indent="-292100" algn="l">
              <a:spcBef>
                <a:spcPts val="200"/>
              </a:spcBef>
              <a:spcAft>
                <a:spcPts val="0"/>
              </a:spcAft>
              <a:buClr>
                <a:schemeClr val="dk1"/>
              </a:buClr>
              <a:buSzPts val="1000"/>
              <a:buChar char="–"/>
              <a:defRPr/>
            </a:lvl2pPr>
            <a:lvl3pPr marL="1371600" lvl="2" indent="-292100" algn="l">
              <a:spcBef>
                <a:spcPts val="200"/>
              </a:spcBef>
              <a:spcAft>
                <a:spcPts val="0"/>
              </a:spcAft>
              <a:buClr>
                <a:schemeClr val="dk1"/>
              </a:buClr>
              <a:buSzPts val="1000"/>
              <a:buChar char="•"/>
              <a:defRPr/>
            </a:lvl3pPr>
            <a:lvl4pPr marL="1828800" lvl="3" indent="-292100" algn="l">
              <a:spcBef>
                <a:spcPts val="200"/>
              </a:spcBef>
              <a:spcAft>
                <a:spcPts val="0"/>
              </a:spcAft>
              <a:buClr>
                <a:schemeClr val="dk1"/>
              </a:buClr>
              <a:buSzPts val="1000"/>
              <a:buChar char="–"/>
              <a:defRPr/>
            </a:lvl4pPr>
            <a:lvl5pPr marL="2286000" lvl="4" indent="-292100" algn="l">
              <a:spcBef>
                <a:spcPts val="200"/>
              </a:spcBef>
              <a:spcAft>
                <a:spcPts val="0"/>
              </a:spcAft>
              <a:buClr>
                <a:schemeClr val="dk1"/>
              </a:buClr>
              <a:buSzPts val="1000"/>
              <a:buChar char="»"/>
              <a:defRPr/>
            </a:lvl5pPr>
            <a:lvl6pPr marL="2743200" lvl="5" indent="-292100" algn="l">
              <a:spcBef>
                <a:spcPts val="200"/>
              </a:spcBef>
              <a:spcAft>
                <a:spcPts val="0"/>
              </a:spcAft>
              <a:buClr>
                <a:schemeClr val="dk1"/>
              </a:buClr>
              <a:buSzPts val="1000"/>
              <a:buChar char="•"/>
              <a:defRPr/>
            </a:lvl6pPr>
            <a:lvl7pPr marL="3200400" lvl="6" indent="-292100" algn="l">
              <a:spcBef>
                <a:spcPts val="200"/>
              </a:spcBef>
              <a:spcAft>
                <a:spcPts val="0"/>
              </a:spcAft>
              <a:buClr>
                <a:schemeClr val="dk1"/>
              </a:buClr>
              <a:buSzPts val="1000"/>
              <a:buChar char="•"/>
              <a:defRPr/>
            </a:lvl7pPr>
            <a:lvl8pPr marL="3657600" lvl="7" indent="-292100" algn="l">
              <a:spcBef>
                <a:spcPts val="200"/>
              </a:spcBef>
              <a:spcAft>
                <a:spcPts val="0"/>
              </a:spcAft>
              <a:buClr>
                <a:schemeClr val="dk1"/>
              </a:buClr>
              <a:buSzPts val="1000"/>
              <a:buChar char="•"/>
              <a:defRPr/>
            </a:lvl8pPr>
            <a:lvl9pPr marL="4114800" lvl="8" indent="-292100" algn="l">
              <a:spcBef>
                <a:spcPts val="200"/>
              </a:spcBef>
              <a:spcAft>
                <a:spcPts val="0"/>
              </a:spcAft>
              <a:buClr>
                <a:schemeClr val="dk1"/>
              </a:buClr>
              <a:buSzPts val="1000"/>
              <a:buChar char="•"/>
              <a:defRPr/>
            </a:lvl9pPr>
          </a:lstStyle>
          <a:p>
            <a:endParaRPr/>
          </a:p>
        </p:txBody>
      </p:sp>
      <p:sp>
        <p:nvSpPr>
          <p:cNvPr id="28" name="Google Shape;28;p4"/>
          <p:cNvSpPr txBox="1">
            <a:spLocks noGrp="1"/>
          </p:cNvSpPr>
          <p:nvPr>
            <p:ph type="dt" idx="10"/>
          </p:nvPr>
        </p:nvSpPr>
        <p:spPr>
          <a:xfrm>
            <a:off x="228600" y="4237567"/>
            <a:ext cx="1066800" cy="243300"/>
          </a:xfrm>
          <a:prstGeom prst="rect">
            <a:avLst/>
          </a:prstGeom>
          <a:noFill/>
          <a:ln>
            <a:noFill/>
          </a:ln>
        </p:spPr>
        <p:txBody>
          <a:bodyPr spcFirstLastPara="1" wrap="square" lIns="50800" tIns="25400" rIns="50800" bIns="25400" anchor="ctr" anchorCtr="0">
            <a:noAutofit/>
          </a:bodyPr>
          <a:lstStyle>
            <a:lvl1pPr lvl="0" algn="l">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a:endParaRPr/>
          </a:p>
        </p:txBody>
      </p:sp>
      <p:sp>
        <p:nvSpPr>
          <p:cNvPr id="29" name="Google Shape;29;p4"/>
          <p:cNvSpPr txBox="1">
            <a:spLocks noGrp="1"/>
          </p:cNvSpPr>
          <p:nvPr>
            <p:ph type="ftr" idx="11"/>
          </p:nvPr>
        </p:nvSpPr>
        <p:spPr>
          <a:xfrm>
            <a:off x="1562100" y="4237567"/>
            <a:ext cx="1447800" cy="243300"/>
          </a:xfrm>
          <a:prstGeom prst="rect">
            <a:avLst/>
          </a:prstGeom>
          <a:noFill/>
          <a:ln>
            <a:noFill/>
          </a:ln>
        </p:spPr>
        <p:txBody>
          <a:bodyPr spcFirstLastPara="1" wrap="square" lIns="50800" tIns="25400" rIns="50800" bIns="25400" anchor="ctr" anchorCtr="0">
            <a:noAutofit/>
          </a:bodyPr>
          <a:lstStyle>
            <a:lvl1pPr lvl="0" algn="ctr">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a:endParaRPr/>
          </a:p>
        </p:txBody>
      </p:sp>
      <p:sp>
        <p:nvSpPr>
          <p:cNvPr id="30" name="Google Shape;30;p4"/>
          <p:cNvSpPr txBox="1">
            <a:spLocks noGrp="1"/>
          </p:cNvSpPr>
          <p:nvPr>
            <p:ph type="sldNum" idx="12"/>
          </p:nvPr>
        </p:nvSpPr>
        <p:spPr>
          <a:xfrm>
            <a:off x="3276600" y="4237567"/>
            <a:ext cx="1066800" cy="243300"/>
          </a:xfrm>
          <a:prstGeom prst="rect">
            <a:avLst/>
          </a:prstGeom>
          <a:noFill/>
          <a:ln>
            <a:noFill/>
          </a:ln>
        </p:spPr>
        <p:txBody>
          <a:bodyPr spcFirstLastPara="1" wrap="square" lIns="50800" tIns="25400" rIns="50800" bIns="254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blipFill>
          <a:blip r:embed="rId2">
            <a:alphaModFix/>
          </a:blip>
          <a:stretch>
            <a:fillRect/>
          </a:stretch>
        </a:blipFill>
        <a:effectLst/>
      </p:bgPr>
    </p:bg>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361156" y="2937933"/>
            <a:ext cx="3886200" cy="908100"/>
          </a:xfrm>
          <a:prstGeom prst="rect">
            <a:avLst/>
          </a:prstGeom>
          <a:noFill/>
          <a:ln>
            <a:noFill/>
          </a:ln>
        </p:spPr>
        <p:txBody>
          <a:bodyPr spcFirstLastPara="1" wrap="square" lIns="50800" tIns="25400" rIns="50800" bIns="25400" anchor="t" anchorCtr="0">
            <a:normAutofit/>
          </a:bodyPr>
          <a:lstStyle>
            <a:lvl1pPr lvl="0" algn="l">
              <a:spcBef>
                <a:spcPts val="0"/>
              </a:spcBef>
              <a:spcAft>
                <a:spcPts val="0"/>
              </a:spcAft>
              <a:buClr>
                <a:schemeClr val="dk1"/>
              </a:buClr>
              <a:buSzPts val="2200"/>
              <a:buFont typeface="Calibri"/>
              <a:buNone/>
              <a:defRPr sz="2200" b="1" cap="none"/>
            </a:lvl1pPr>
            <a:lvl2pPr lvl="1">
              <a:spcBef>
                <a:spcPts val="0"/>
              </a:spcBef>
              <a:spcAft>
                <a:spcPts val="0"/>
              </a:spcAft>
              <a:buSzPts val="800"/>
              <a:buNone/>
              <a:defRPr/>
            </a:lvl2pPr>
            <a:lvl3pPr lvl="2">
              <a:spcBef>
                <a:spcPts val="0"/>
              </a:spcBef>
              <a:spcAft>
                <a:spcPts val="0"/>
              </a:spcAft>
              <a:buSzPts val="800"/>
              <a:buNone/>
              <a:defRPr/>
            </a:lvl3pPr>
            <a:lvl4pPr lvl="3">
              <a:spcBef>
                <a:spcPts val="0"/>
              </a:spcBef>
              <a:spcAft>
                <a:spcPts val="0"/>
              </a:spcAft>
              <a:buSzPts val="800"/>
              <a:buNone/>
              <a:defRPr/>
            </a:lvl4pPr>
            <a:lvl5pPr lvl="4">
              <a:spcBef>
                <a:spcPts val="0"/>
              </a:spcBef>
              <a:spcAft>
                <a:spcPts val="0"/>
              </a:spcAft>
              <a:buSzPts val="800"/>
              <a:buNone/>
              <a:defRPr/>
            </a:lvl5pPr>
            <a:lvl6pPr lvl="5">
              <a:spcBef>
                <a:spcPts val="0"/>
              </a:spcBef>
              <a:spcAft>
                <a:spcPts val="0"/>
              </a:spcAft>
              <a:buSzPts val="800"/>
              <a:buNone/>
              <a:defRPr/>
            </a:lvl6pPr>
            <a:lvl7pPr lvl="6">
              <a:spcBef>
                <a:spcPts val="0"/>
              </a:spcBef>
              <a:spcAft>
                <a:spcPts val="0"/>
              </a:spcAft>
              <a:buSzPts val="800"/>
              <a:buNone/>
              <a:defRPr/>
            </a:lvl7pPr>
            <a:lvl8pPr lvl="7">
              <a:spcBef>
                <a:spcPts val="0"/>
              </a:spcBef>
              <a:spcAft>
                <a:spcPts val="0"/>
              </a:spcAft>
              <a:buSzPts val="800"/>
              <a:buNone/>
              <a:defRPr/>
            </a:lvl8pPr>
            <a:lvl9pPr lvl="8">
              <a:spcBef>
                <a:spcPts val="0"/>
              </a:spcBef>
              <a:spcAft>
                <a:spcPts val="0"/>
              </a:spcAft>
              <a:buSzPts val="800"/>
              <a:buNone/>
              <a:defRPr/>
            </a:lvl9pPr>
          </a:lstStyle>
          <a:p>
            <a:endParaRPr/>
          </a:p>
        </p:txBody>
      </p:sp>
      <p:sp>
        <p:nvSpPr>
          <p:cNvPr id="33" name="Google Shape;33;p5"/>
          <p:cNvSpPr txBox="1">
            <a:spLocks noGrp="1"/>
          </p:cNvSpPr>
          <p:nvPr>
            <p:ph type="body" idx="1"/>
          </p:nvPr>
        </p:nvSpPr>
        <p:spPr>
          <a:xfrm>
            <a:off x="361156" y="1937809"/>
            <a:ext cx="3886200" cy="1000200"/>
          </a:xfrm>
          <a:prstGeom prst="rect">
            <a:avLst/>
          </a:prstGeom>
          <a:noFill/>
          <a:ln>
            <a:noFill/>
          </a:ln>
        </p:spPr>
        <p:txBody>
          <a:bodyPr spcFirstLastPara="1" wrap="square" lIns="50800" tIns="25400" rIns="50800" bIns="25400" anchor="b" anchorCtr="0">
            <a:normAutofit/>
          </a:bodyPr>
          <a:lstStyle>
            <a:lvl1pPr marL="457200" lvl="0" indent="-228600" algn="l">
              <a:spcBef>
                <a:spcPts val="200"/>
              </a:spcBef>
              <a:spcAft>
                <a:spcPts val="0"/>
              </a:spcAft>
              <a:buClr>
                <a:srgbClr val="888888"/>
              </a:buClr>
              <a:buSzPts val="1100"/>
              <a:buNone/>
              <a:defRPr sz="1100">
                <a:solidFill>
                  <a:srgbClr val="888888"/>
                </a:solidFill>
              </a:defRPr>
            </a:lvl1pPr>
            <a:lvl2pPr marL="914400" lvl="1" indent="-228600" algn="l">
              <a:spcBef>
                <a:spcPts val="200"/>
              </a:spcBef>
              <a:spcAft>
                <a:spcPts val="0"/>
              </a:spcAft>
              <a:buClr>
                <a:srgbClr val="888888"/>
              </a:buClr>
              <a:buSzPts val="1000"/>
              <a:buNone/>
              <a:defRPr sz="1000">
                <a:solidFill>
                  <a:srgbClr val="888888"/>
                </a:solidFill>
              </a:defRPr>
            </a:lvl2pPr>
            <a:lvl3pPr marL="1371600" lvl="2" indent="-228600" algn="l">
              <a:spcBef>
                <a:spcPts val="200"/>
              </a:spcBef>
              <a:spcAft>
                <a:spcPts val="0"/>
              </a:spcAft>
              <a:buClr>
                <a:srgbClr val="888888"/>
              </a:buClr>
              <a:buSzPts val="900"/>
              <a:buNone/>
              <a:defRPr sz="900">
                <a:solidFill>
                  <a:srgbClr val="888888"/>
                </a:solidFill>
              </a:defRPr>
            </a:lvl3pPr>
            <a:lvl4pPr marL="1828800" lvl="3" indent="-228600" algn="l">
              <a:spcBef>
                <a:spcPts val="200"/>
              </a:spcBef>
              <a:spcAft>
                <a:spcPts val="0"/>
              </a:spcAft>
              <a:buClr>
                <a:srgbClr val="888888"/>
              </a:buClr>
              <a:buSzPts val="800"/>
              <a:buNone/>
              <a:defRPr sz="800">
                <a:solidFill>
                  <a:srgbClr val="888888"/>
                </a:solidFill>
              </a:defRPr>
            </a:lvl4pPr>
            <a:lvl5pPr marL="2286000" lvl="4" indent="-228600" algn="l">
              <a:spcBef>
                <a:spcPts val="200"/>
              </a:spcBef>
              <a:spcAft>
                <a:spcPts val="0"/>
              </a:spcAft>
              <a:buClr>
                <a:srgbClr val="888888"/>
              </a:buClr>
              <a:buSzPts val="800"/>
              <a:buNone/>
              <a:defRPr sz="800">
                <a:solidFill>
                  <a:srgbClr val="888888"/>
                </a:solidFill>
              </a:defRPr>
            </a:lvl5pPr>
            <a:lvl6pPr marL="2743200" lvl="5" indent="-228600" algn="l">
              <a:spcBef>
                <a:spcPts val="200"/>
              </a:spcBef>
              <a:spcAft>
                <a:spcPts val="0"/>
              </a:spcAft>
              <a:buClr>
                <a:srgbClr val="888888"/>
              </a:buClr>
              <a:buSzPts val="800"/>
              <a:buNone/>
              <a:defRPr sz="800">
                <a:solidFill>
                  <a:srgbClr val="888888"/>
                </a:solidFill>
              </a:defRPr>
            </a:lvl6pPr>
            <a:lvl7pPr marL="3200400" lvl="6" indent="-228600" algn="l">
              <a:spcBef>
                <a:spcPts val="200"/>
              </a:spcBef>
              <a:spcAft>
                <a:spcPts val="0"/>
              </a:spcAft>
              <a:buClr>
                <a:srgbClr val="888888"/>
              </a:buClr>
              <a:buSzPts val="800"/>
              <a:buNone/>
              <a:defRPr sz="800">
                <a:solidFill>
                  <a:srgbClr val="888888"/>
                </a:solidFill>
              </a:defRPr>
            </a:lvl7pPr>
            <a:lvl8pPr marL="3657600" lvl="7" indent="-228600" algn="l">
              <a:spcBef>
                <a:spcPts val="200"/>
              </a:spcBef>
              <a:spcAft>
                <a:spcPts val="0"/>
              </a:spcAft>
              <a:buClr>
                <a:srgbClr val="888888"/>
              </a:buClr>
              <a:buSzPts val="800"/>
              <a:buNone/>
              <a:defRPr sz="800">
                <a:solidFill>
                  <a:srgbClr val="888888"/>
                </a:solidFill>
              </a:defRPr>
            </a:lvl8pPr>
            <a:lvl9pPr marL="4114800" lvl="8" indent="-228600" algn="l">
              <a:spcBef>
                <a:spcPts val="200"/>
              </a:spcBef>
              <a:spcAft>
                <a:spcPts val="0"/>
              </a:spcAft>
              <a:buClr>
                <a:srgbClr val="888888"/>
              </a:buClr>
              <a:buSzPts val="800"/>
              <a:buNone/>
              <a:defRPr sz="800">
                <a:solidFill>
                  <a:srgbClr val="888888"/>
                </a:solidFill>
              </a:defRPr>
            </a:lvl9pPr>
          </a:lstStyle>
          <a:p>
            <a:endParaRPr/>
          </a:p>
        </p:txBody>
      </p:sp>
      <p:sp>
        <p:nvSpPr>
          <p:cNvPr id="34" name="Google Shape;34;p5"/>
          <p:cNvSpPr txBox="1">
            <a:spLocks noGrp="1"/>
          </p:cNvSpPr>
          <p:nvPr>
            <p:ph type="dt" idx="10"/>
          </p:nvPr>
        </p:nvSpPr>
        <p:spPr>
          <a:xfrm>
            <a:off x="228600" y="4237567"/>
            <a:ext cx="1066800" cy="243300"/>
          </a:xfrm>
          <a:prstGeom prst="rect">
            <a:avLst/>
          </a:prstGeom>
          <a:noFill/>
          <a:ln>
            <a:noFill/>
          </a:ln>
        </p:spPr>
        <p:txBody>
          <a:bodyPr spcFirstLastPara="1" wrap="square" lIns="50800" tIns="25400" rIns="50800" bIns="25400" anchor="ctr" anchorCtr="0">
            <a:noAutofit/>
          </a:bodyPr>
          <a:lstStyle>
            <a:lvl1pPr lvl="0" algn="l">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a:endParaRPr/>
          </a:p>
        </p:txBody>
      </p:sp>
      <p:sp>
        <p:nvSpPr>
          <p:cNvPr id="35" name="Google Shape;35;p5"/>
          <p:cNvSpPr txBox="1">
            <a:spLocks noGrp="1"/>
          </p:cNvSpPr>
          <p:nvPr>
            <p:ph type="ftr" idx="11"/>
          </p:nvPr>
        </p:nvSpPr>
        <p:spPr>
          <a:xfrm>
            <a:off x="1562100" y="4237567"/>
            <a:ext cx="1447800" cy="243300"/>
          </a:xfrm>
          <a:prstGeom prst="rect">
            <a:avLst/>
          </a:prstGeom>
          <a:noFill/>
          <a:ln>
            <a:noFill/>
          </a:ln>
        </p:spPr>
        <p:txBody>
          <a:bodyPr spcFirstLastPara="1" wrap="square" lIns="50800" tIns="25400" rIns="50800" bIns="25400" anchor="ctr" anchorCtr="0">
            <a:noAutofit/>
          </a:bodyPr>
          <a:lstStyle>
            <a:lvl1pPr lvl="0" algn="ctr">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a:endParaRPr/>
          </a:p>
        </p:txBody>
      </p:sp>
      <p:sp>
        <p:nvSpPr>
          <p:cNvPr id="36" name="Google Shape;36;p5"/>
          <p:cNvSpPr txBox="1">
            <a:spLocks noGrp="1"/>
          </p:cNvSpPr>
          <p:nvPr>
            <p:ph type="sldNum" idx="12"/>
          </p:nvPr>
        </p:nvSpPr>
        <p:spPr>
          <a:xfrm>
            <a:off x="3276600" y="4237567"/>
            <a:ext cx="1066800" cy="243300"/>
          </a:xfrm>
          <a:prstGeom prst="rect">
            <a:avLst/>
          </a:prstGeom>
          <a:noFill/>
          <a:ln>
            <a:noFill/>
          </a:ln>
        </p:spPr>
        <p:txBody>
          <a:bodyPr spcFirstLastPara="1" wrap="square" lIns="50800" tIns="25400" rIns="50800" bIns="254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bg>
      <p:bgPr>
        <a:blipFill>
          <a:blip r:embed="rId2">
            <a:alphaModFix/>
          </a:blip>
          <a:stretch>
            <a:fillRect/>
          </a:stretch>
        </a:blipFill>
        <a:effectLst/>
      </p:bgPr>
    </p:bg>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228600" y="183092"/>
            <a:ext cx="4114800" cy="762000"/>
          </a:xfrm>
          <a:prstGeom prst="rect">
            <a:avLst/>
          </a:prstGeom>
          <a:noFill/>
          <a:ln>
            <a:noFill/>
          </a:ln>
        </p:spPr>
        <p:txBody>
          <a:bodyPr spcFirstLastPara="1" wrap="square" lIns="50800" tIns="25400" rIns="50800" bIns="25400" anchor="ctr" anchorCtr="0">
            <a:normAutofit/>
          </a:bodyPr>
          <a:lstStyle>
            <a:lvl1pPr lvl="0" algn="ctr">
              <a:spcBef>
                <a:spcPts val="0"/>
              </a:spcBef>
              <a:spcAft>
                <a:spcPts val="0"/>
              </a:spcAft>
              <a:buClr>
                <a:schemeClr val="dk1"/>
              </a:buClr>
              <a:buSzPts val="1000"/>
              <a:buNone/>
              <a:defRPr/>
            </a:lvl1pPr>
            <a:lvl2pPr lvl="1">
              <a:spcBef>
                <a:spcPts val="0"/>
              </a:spcBef>
              <a:spcAft>
                <a:spcPts val="0"/>
              </a:spcAft>
              <a:buSzPts val="800"/>
              <a:buNone/>
              <a:defRPr/>
            </a:lvl2pPr>
            <a:lvl3pPr lvl="2">
              <a:spcBef>
                <a:spcPts val="0"/>
              </a:spcBef>
              <a:spcAft>
                <a:spcPts val="0"/>
              </a:spcAft>
              <a:buSzPts val="800"/>
              <a:buNone/>
              <a:defRPr/>
            </a:lvl3pPr>
            <a:lvl4pPr lvl="3">
              <a:spcBef>
                <a:spcPts val="0"/>
              </a:spcBef>
              <a:spcAft>
                <a:spcPts val="0"/>
              </a:spcAft>
              <a:buSzPts val="800"/>
              <a:buNone/>
              <a:defRPr/>
            </a:lvl4pPr>
            <a:lvl5pPr lvl="4">
              <a:spcBef>
                <a:spcPts val="0"/>
              </a:spcBef>
              <a:spcAft>
                <a:spcPts val="0"/>
              </a:spcAft>
              <a:buSzPts val="800"/>
              <a:buNone/>
              <a:defRPr/>
            </a:lvl5pPr>
            <a:lvl6pPr lvl="5">
              <a:spcBef>
                <a:spcPts val="0"/>
              </a:spcBef>
              <a:spcAft>
                <a:spcPts val="0"/>
              </a:spcAft>
              <a:buSzPts val="800"/>
              <a:buNone/>
              <a:defRPr/>
            </a:lvl6pPr>
            <a:lvl7pPr lvl="6">
              <a:spcBef>
                <a:spcPts val="0"/>
              </a:spcBef>
              <a:spcAft>
                <a:spcPts val="0"/>
              </a:spcAft>
              <a:buSzPts val="800"/>
              <a:buNone/>
              <a:defRPr/>
            </a:lvl7pPr>
            <a:lvl8pPr lvl="7">
              <a:spcBef>
                <a:spcPts val="0"/>
              </a:spcBef>
              <a:spcAft>
                <a:spcPts val="0"/>
              </a:spcAft>
              <a:buSzPts val="800"/>
              <a:buNone/>
              <a:defRPr/>
            </a:lvl8pPr>
            <a:lvl9pPr lvl="8">
              <a:spcBef>
                <a:spcPts val="0"/>
              </a:spcBef>
              <a:spcAft>
                <a:spcPts val="0"/>
              </a:spcAft>
              <a:buSzPts val="800"/>
              <a:buNone/>
              <a:defRPr/>
            </a:lvl9pPr>
          </a:lstStyle>
          <a:p>
            <a:endParaRPr/>
          </a:p>
        </p:txBody>
      </p:sp>
      <p:sp>
        <p:nvSpPr>
          <p:cNvPr id="39" name="Google Shape;39;p6"/>
          <p:cNvSpPr txBox="1">
            <a:spLocks noGrp="1"/>
          </p:cNvSpPr>
          <p:nvPr>
            <p:ph type="body" idx="1"/>
          </p:nvPr>
        </p:nvSpPr>
        <p:spPr>
          <a:xfrm>
            <a:off x="228600" y="1066800"/>
            <a:ext cx="2019300" cy="3017400"/>
          </a:xfrm>
          <a:prstGeom prst="rect">
            <a:avLst/>
          </a:prstGeom>
          <a:noFill/>
          <a:ln>
            <a:noFill/>
          </a:ln>
        </p:spPr>
        <p:txBody>
          <a:bodyPr spcFirstLastPara="1" wrap="square" lIns="50800" tIns="25400" rIns="50800" bIns="25400" anchor="t" anchorCtr="0">
            <a:normAutofit/>
          </a:bodyPr>
          <a:lstStyle>
            <a:lvl1pPr marL="457200" lvl="0" indent="-330200" algn="l">
              <a:spcBef>
                <a:spcPts val="300"/>
              </a:spcBef>
              <a:spcAft>
                <a:spcPts val="0"/>
              </a:spcAft>
              <a:buClr>
                <a:schemeClr val="dk1"/>
              </a:buClr>
              <a:buSzPts val="1600"/>
              <a:buChar char="•"/>
              <a:defRPr sz="1600"/>
            </a:lvl1pPr>
            <a:lvl2pPr marL="914400" lvl="1" indent="-311150" algn="l">
              <a:spcBef>
                <a:spcPts val="300"/>
              </a:spcBef>
              <a:spcAft>
                <a:spcPts val="0"/>
              </a:spcAft>
              <a:buClr>
                <a:schemeClr val="dk1"/>
              </a:buClr>
              <a:buSzPts val="1300"/>
              <a:buChar char="–"/>
              <a:defRPr sz="1300"/>
            </a:lvl2pPr>
            <a:lvl3pPr marL="1371600" lvl="2" indent="-298450" algn="l">
              <a:spcBef>
                <a:spcPts val="200"/>
              </a:spcBef>
              <a:spcAft>
                <a:spcPts val="0"/>
              </a:spcAft>
              <a:buClr>
                <a:schemeClr val="dk1"/>
              </a:buClr>
              <a:buSzPts val="1100"/>
              <a:buChar char="•"/>
              <a:defRPr sz="1100"/>
            </a:lvl3pPr>
            <a:lvl4pPr marL="1828800" lvl="3" indent="-292100" algn="l">
              <a:spcBef>
                <a:spcPts val="200"/>
              </a:spcBef>
              <a:spcAft>
                <a:spcPts val="0"/>
              </a:spcAft>
              <a:buClr>
                <a:schemeClr val="dk1"/>
              </a:buClr>
              <a:buSzPts val="1000"/>
              <a:buChar char="–"/>
              <a:defRPr sz="1000"/>
            </a:lvl4pPr>
            <a:lvl5pPr marL="2286000" lvl="4" indent="-292100" algn="l">
              <a:spcBef>
                <a:spcPts val="200"/>
              </a:spcBef>
              <a:spcAft>
                <a:spcPts val="0"/>
              </a:spcAft>
              <a:buClr>
                <a:schemeClr val="dk1"/>
              </a:buClr>
              <a:buSzPts val="1000"/>
              <a:buChar char="»"/>
              <a:defRPr sz="1000"/>
            </a:lvl5pPr>
            <a:lvl6pPr marL="2743200" lvl="5" indent="-292100" algn="l">
              <a:spcBef>
                <a:spcPts val="200"/>
              </a:spcBef>
              <a:spcAft>
                <a:spcPts val="0"/>
              </a:spcAft>
              <a:buClr>
                <a:schemeClr val="dk1"/>
              </a:buClr>
              <a:buSzPts val="1000"/>
              <a:buChar char="•"/>
              <a:defRPr sz="1000"/>
            </a:lvl6pPr>
            <a:lvl7pPr marL="3200400" lvl="6" indent="-292100" algn="l">
              <a:spcBef>
                <a:spcPts val="200"/>
              </a:spcBef>
              <a:spcAft>
                <a:spcPts val="0"/>
              </a:spcAft>
              <a:buClr>
                <a:schemeClr val="dk1"/>
              </a:buClr>
              <a:buSzPts val="1000"/>
              <a:buChar char="•"/>
              <a:defRPr sz="1000"/>
            </a:lvl7pPr>
            <a:lvl8pPr marL="3657600" lvl="7" indent="-292100" algn="l">
              <a:spcBef>
                <a:spcPts val="200"/>
              </a:spcBef>
              <a:spcAft>
                <a:spcPts val="0"/>
              </a:spcAft>
              <a:buClr>
                <a:schemeClr val="dk1"/>
              </a:buClr>
              <a:buSzPts val="1000"/>
              <a:buChar char="•"/>
              <a:defRPr sz="1000"/>
            </a:lvl8pPr>
            <a:lvl9pPr marL="4114800" lvl="8" indent="-292100" algn="l">
              <a:spcBef>
                <a:spcPts val="200"/>
              </a:spcBef>
              <a:spcAft>
                <a:spcPts val="0"/>
              </a:spcAft>
              <a:buClr>
                <a:schemeClr val="dk1"/>
              </a:buClr>
              <a:buSzPts val="1000"/>
              <a:buChar char="•"/>
              <a:defRPr sz="1000"/>
            </a:lvl9pPr>
          </a:lstStyle>
          <a:p>
            <a:endParaRPr/>
          </a:p>
        </p:txBody>
      </p:sp>
      <p:sp>
        <p:nvSpPr>
          <p:cNvPr id="40" name="Google Shape;40;p6"/>
          <p:cNvSpPr txBox="1">
            <a:spLocks noGrp="1"/>
          </p:cNvSpPr>
          <p:nvPr>
            <p:ph type="body" idx="2"/>
          </p:nvPr>
        </p:nvSpPr>
        <p:spPr>
          <a:xfrm>
            <a:off x="2324100" y="1066800"/>
            <a:ext cx="2019300" cy="3017400"/>
          </a:xfrm>
          <a:prstGeom prst="rect">
            <a:avLst/>
          </a:prstGeom>
          <a:noFill/>
          <a:ln>
            <a:noFill/>
          </a:ln>
        </p:spPr>
        <p:txBody>
          <a:bodyPr spcFirstLastPara="1" wrap="square" lIns="50800" tIns="25400" rIns="50800" bIns="25400" anchor="t" anchorCtr="0">
            <a:normAutofit/>
          </a:bodyPr>
          <a:lstStyle>
            <a:lvl1pPr marL="457200" lvl="0" indent="-330200" algn="l">
              <a:spcBef>
                <a:spcPts val="300"/>
              </a:spcBef>
              <a:spcAft>
                <a:spcPts val="0"/>
              </a:spcAft>
              <a:buClr>
                <a:schemeClr val="dk1"/>
              </a:buClr>
              <a:buSzPts val="1600"/>
              <a:buChar char="•"/>
              <a:defRPr sz="1600"/>
            </a:lvl1pPr>
            <a:lvl2pPr marL="914400" lvl="1" indent="-311150" algn="l">
              <a:spcBef>
                <a:spcPts val="300"/>
              </a:spcBef>
              <a:spcAft>
                <a:spcPts val="0"/>
              </a:spcAft>
              <a:buClr>
                <a:schemeClr val="dk1"/>
              </a:buClr>
              <a:buSzPts val="1300"/>
              <a:buChar char="–"/>
              <a:defRPr sz="1300"/>
            </a:lvl2pPr>
            <a:lvl3pPr marL="1371600" lvl="2" indent="-298450" algn="l">
              <a:spcBef>
                <a:spcPts val="200"/>
              </a:spcBef>
              <a:spcAft>
                <a:spcPts val="0"/>
              </a:spcAft>
              <a:buClr>
                <a:schemeClr val="dk1"/>
              </a:buClr>
              <a:buSzPts val="1100"/>
              <a:buChar char="•"/>
              <a:defRPr sz="1100"/>
            </a:lvl3pPr>
            <a:lvl4pPr marL="1828800" lvl="3" indent="-292100" algn="l">
              <a:spcBef>
                <a:spcPts val="200"/>
              </a:spcBef>
              <a:spcAft>
                <a:spcPts val="0"/>
              </a:spcAft>
              <a:buClr>
                <a:schemeClr val="dk1"/>
              </a:buClr>
              <a:buSzPts val="1000"/>
              <a:buChar char="–"/>
              <a:defRPr sz="1000"/>
            </a:lvl4pPr>
            <a:lvl5pPr marL="2286000" lvl="4" indent="-292100" algn="l">
              <a:spcBef>
                <a:spcPts val="200"/>
              </a:spcBef>
              <a:spcAft>
                <a:spcPts val="0"/>
              </a:spcAft>
              <a:buClr>
                <a:schemeClr val="dk1"/>
              </a:buClr>
              <a:buSzPts val="1000"/>
              <a:buChar char="»"/>
              <a:defRPr sz="1000"/>
            </a:lvl5pPr>
            <a:lvl6pPr marL="2743200" lvl="5" indent="-292100" algn="l">
              <a:spcBef>
                <a:spcPts val="200"/>
              </a:spcBef>
              <a:spcAft>
                <a:spcPts val="0"/>
              </a:spcAft>
              <a:buClr>
                <a:schemeClr val="dk1"/>
              </a:buClr>
              <a:buSzPts val="1000"/>
              <a:buChar char="•"/>
              <a:defRPr sz="1000"/>
            </a:lvl6pPr>
            <a:lvl7pPr marL="3200400" lvl="6" indent="-292100" algn="l">
              <a:spcBef>
                <a:spcPts val="200"/>
              </a:spcBef>
              <a:spcAft>
                <a:spcPts val="0"/>
              </a:spcAft>
              <a:buClr>
                <a:schemeClr val="dk1"/>
              </a:buClr>
              <a:buSzPts val="1000"/>
              <a:buChar char="•"/>
              <a:defRPr sz="1000"/>
            </a:lvl7pPr>
            <a:lvl8pPr marL="3657600" lvl="7" indent="-292100" algn="l">
              <a:spcBef>
                <a:spcPts val="200"/>
              </a:spcBef>
              <a:spcAft>
                <a:spcPts val="0"/>
              </a:spcAft>
              <a:buClr>
                <a:schemeClr val="dk1"/>
              </a:buClr>
              <a:buSzPts val="1000"/>
              <a:buChar char="•"/>
              <a:defRPr sz="1000"/>
            </a:lvl8pPr>
            <a:lvl9pPr marL="4114800" lvl="8" indent="-292100" algn="l">
              <a:spcBef>
                <a:spcPts val="200"/>
              </a:spcBef>
              <a:spcAft>
                <a:spcPts val="0"/>
              </a:spcAft>
              <a:buClr>
                <a:schemeClr val="dk1"/>
              </a:buClr>
              <a:buSzPts val="1000"/>
              <a:buChar char="•"/>
              <a:defRPr sz="1000"/>
            </a:lvl9pPr>
          </a:lstStyle>
          <a:p>
            <a:endParaRPr/>
          </a:p>
        </p:txBody>
      </p:sp>
      <p:sp>
        <p:nvSpPr>
          <p:cNvPr id="41" name="Google Shape;41;p6"/>
          <p:cNvSpPr txBox="1">
            <a:spLocks noGrp="1"/>
          </p:cNvSpPr>
          <p:nvPr>
            <p:ph type="dt" idx="10"/>
          </p:nvPr>
        </p:nvSpPr>
        <p:spPr>
          <a:xfrm>
            <a:off x="228600" y="4237567"/>
            <a:ext cx="1066800" cy="243300"/>
          </a:xfrm>
          <a:prstGeom prst="rect">
            <a:avLst/>
          </a:prstGeom>
          <a:noFill/>
          <a:ln>
            <a:noFill/>
          </a:ln>
        </p:spPr>
        <p:txBody>
          <a:bodyPr spcFirstLastPara="1" wrap="square" lIns="50800" tIns="25400" rIns="50800" bIns="25400" anchor="ctr" anchorCtr="0">
            <a:noAutofit/>
          </a:bodyPr>
          <a:lstStyle>
            <a:lvl1pPr lvl="0" algn="l">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a:endParaRPr/>
          </a:p>
        </p:txBody>
      </p:sp>
      <p:sp>
        <p:nvSpPr>
          <p:cNvPr id="42" name="Google Shape;42;p6"/>
          <p:cNvSpPr txBox="1">
            <a:spLocks noGrp="1"/>
          </p:cNvSpPr>
          <p:nvPr>
            <p:ph type="ftr" idx="11"/>
          </p:nvPr>
        </p:nvSpPr>
        <p:spPr>
          <a:xfrm>
            <a:off x="1562100" y="4237567"/>
            <a:ext cx="1447800" cy="243300"/>
          </a:xfrm>
          <a:prstGeom prst="rect">
            <a:avLst/>
          </a:prstGeom>
          <a:noFill/>
          <a:ln>
            <a:noFill/>
          </a:ln>
        </p:spPr>
        <p:txBody>
          <a:bodyPr spcFirstLastPara="1" wrap="square" lIns="50800" tIns="25400" rIns="50800" bIns="25400" anchor="ctr" anchorCtr="0">
            <a:noAutofit/>
          </a:bodyPr>
          <a:lstStyle>
            <a:lvl1pPr lvl="0" algn="ctr">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a:endParaRPr/>
          </a:p>
        </p:txBody>
      </p:sp>
      <p:sp>
        <p:nvSpPr>
          <p:cNvPr id="43" name="Google Shape;43;p6"/>
          <p:cNvSpPr txBox="1">
            <a:spLocks noGrp="1"/>
          </p:cNvSpPr>
          <p:nvPr>
            <p:ph type="sldNum" idx="12"/>
          </p:nvPr>
        </p:nvSpPr>
        <p:spPr>
          <a:xfrm>
            <a:off x="3276600" y="4237567"/>
            <a:ext cx="1066800" cy="243300"/>
          </a:xfrm>
          <a:prstGeom prst="rect">
            <a:avLst/>
          </a:prstGeom>
          <a:noFill/>
          <a:ln>
            <a:noFill/>
          </a:ln>
        </p:spPr>
        <p:txBody>
          <a:bodyPr spcFirstLastPara="1" wrap="square" lIns="50800" tIns="25400" rIns="50800" bIns="254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bg>
      <p:bgPr>
        <a:blipFill>
          <a:blip r:embed="rId2">
            <a:alphaModFix/>
          </a:blip>
          <a:stretch>
            <a:fillRect/>
          </a:stretch>
        </a:blipFill>
        <a:effectLst/>
      </p:bgPr>
    </p:bg>
    <p:spTree>
      <p:nvGrpSpPr>
        <p:cNvPr id="1" name="Shape 44"/>
        <p:cNvGrpSpPr/>
        <p:nvPr/>
      </p:nvGrpSpPr>
      <p:grpSpPr>
        <a:xfrm>
          <a:off x="0" y="0"/>
          <a:ext cx="0" cy="0"/>
          <a:chOff x="0" y="0"/>
          <a:chExt cx="0" cy="0"/>
        </a:xfrm>
      </p:grpSpPr>
      <p:sp>
        <p:nvSpPr>
          <p:cNvPr id="45" name="Google Shape;45;p7"/>
          <p:cNvSpPr txBox="1">
            <a:spLocks noGrp="1"/>
          </p:cNvSpPr>
          <p:nvPr>
            <p:ph type="title"/>
          </p:nvPr>
        </p:nvSpPr>
        <p:spPr>
          <a:xfrm>
            <a:off x="228600" y="183092"/>
            <a:ext cx="4114800" cy="762000"/>
          </a:xfrm>
          <a:prstGeom prst="rect">
            <a:avLst/>
          </a:prstGeom>
          <a:noFill/>
          <a:ln>
            <a:noFill/>
          </a:ln>
        </p:spPr>
        <p:txBody>
          <a:bodyPr spcFirstLastPara="1" wrap="square" lIns="50800" tIns="25400" rIns="50800" bIns="25400" anchor="ctr" anchorCtr="0">
            <a:normAutofit/>
          </a:bodyPr>
          <a:lstStyle>
            <a:lvl1pPr lvl="0" algn="ctr">
              <a:spcBef>
                <a:spcPts val="0"/>
              </a:spcBef>
              <a:spcAft>
                <a:spcPts val="0"/>
              </a:spcAft>
              <a:buClr>
                <a:schemeClr val="dk1"/>
              </a:buClr>
              <a:buSzPts val="2400"/>
              <a:buFont typeface="Calibri"/>
              <a:buNone/>
              <a:defRPr/>
            </a:lvl1pPr>
            <a:lvl2pPr lvl="1">
              <a:spcBef>
                <a:spcPts val="0"/>
              </a:spcBef>
              <a:spcAft>
                <a:spcPts val="0"/>
              </a:spcAft>
              <a:buSzPts val="800"/>
              <a:buNone/>
              <a:defRPr/>
            </a:lvl2pPr>
            <a:lvl3pPr lvl="2">
              <a:spcBef>
                <a:spcPts val="0"/>
              </a:spcBef>
              <a:spcAft>
                <a:spcPts val="0"/>
              </a:spcAft>
              <a:buSzPts val="800"/>
              <a:buNone/>
              <a:defRPr/>
            </a:lvl3pPr>
            <a:lvl4pPr lvl="3">
              <a:spcBef>
                <a:spcPts val="0"/>
              </a:spcBef>
              <a:spcAft>
                <a:spcPts val="0"/>
              </a:spcAft>
              <a:buSzPts val="800"/>
              <a:buNone/>
              <a:defRPr/>
            </a:lvl4pPr>
            <a:lvl5pPr lvl="4">
              <a:spcBef>
                <a:spcPts val="0"/>
              </a:spcBef>
              <a:spcAft>
                <a:spcPts val="0"/>
              </a:spcAft>
              <a:buSzPts val="800"/>
              <a:buNone/>
              <a:defRPr/>
            </a:lvl5pPr>
            <a:lvl6pPr lvl="5">
              <a:spcBef>
                <a:spcPts val="0"/>
              </a:spcBef>
              <a:spcAft>
                <a:spcPts val="0"/>
              </a:spcAft>
              <a:buSzPts val="800"/>
              <a:buNone/>
              <a:defRPr/>
            </a:lvl6pPr>
            <a:lvl7pPr lvl="6">
              <a:spcBef>
                <a:spcPts val="0"/>
              </a:spcBef>
              <a:spcAft>
                <a:spcPts val="0"/>
              </a:spcAft>
              <a:buSzPts val="800"/>
              <a:buNone/>
              <a:defRPr/>
            </a:lvl7pPr>
            <a:lvl8pPr lvl="7">
              <a:spcBef>
                <a:spcPts val="0"/>
              </a:spcBef>
              <a:spcAft>
                <a:spcPts val="0"/>
              </a:spcAft>
              <a:buSzPts val="800"/>
              <a:buNone/>
              <a:defRPr/>
            </a:lvl8pPr>
            <a:lvl9pPr lvl="8">
              <a:spcBef>
                <a:spcPts val="0"/>
              </a:spcBef>
              <a:spcAft>
                <a:spcPts val="0"/>
              </a:spcAft>
              <a:buSzPts val="800"/>
              <a:buNone/>
              <a:defRPr/>
            </a:lvl9pPr>
          </a:lstStyle>
          <a:p>
            <a:endParaRPr/>
          </a:p>
        </p:txBody>
      </p:sp>
      <p:sp>
        <p:nvSpPr>
          <p:cNvPr id="46" name="Google Shape;46;p7"/>
          <p:cNvSpPr txBox="1">
            <a:spLocks noGrp="1"/>
          </p:cNvSpPr>
          <p:nvPr>
            <p:ph type="body" idx="1"/>
          </p:nvPr>
        </p:nvSpPr>
        <p:spPr>
          <a:xfrm>
            <a:off x="228600" y="1023409"/>
            <a:ext cx="2020200" cy="426600"/>
          </a:xfrm>
          <a:prstGeom prst="rect">
            <a:avLst/>
          </a:prstGeom>
          <a:noFill/>
          <a:ln>
            <a:noFill/>
          </a:ln>
        </p:spPr>
        <p:txBody>
          <a:bodyPr spcFirstLastPara="1" wrap="square" lIns="50800" tIns="25400" rIns="50800" bIns="25400" anchor="b" anchorCtr="0">
            <a:normAutofit/>
          </a:bodyPr>
          <a:lstStyle>
            <a:lvl1pPr marL="457200" lvl="0" indent="-228600" algn="l">
              <a:spcBef>
                <a:spcPts val="300"/>
              </a:spcBef>
              <a:spcAft>
                <a:spcPts val="0"/>
              </a:spcAft>
              <a:buClr>
                <a:schemeClr val="dk1"/>
              </a:buClr>
              <a:buSzPts val="1300"/>
              <a:buNone/>
              <a:defRPr sz="1300" b="1"/>
            </a:lvl1pPr>
            <a:lvl2pPr marL="914400" lvl="1" indent="-228600" algn="l">
              <a:spcBef>
                <a:spcPts val="200"/>
              </a:spcBef>
              <a:spcAft>
                <a:spcPts val="0"/>
              </a:spcAft>
              <a:buClr>
                <a:schemeClr val="dk1"/>
              </a:buClr>
              <a:buSzPts val="1100"/>
              <a:buNone/>
              <a:defRPr sz="1100" b="1"/>
            </a:lvl2pPr>
            <a:lvl3pPr marL="1371600" lvl="2" indent="-228600" algn="l">
              <a:spcBef>
                <a:spcPts val="200"/>
              </a:spcBef>
              <a:spcAft>
                <a:spcPts val="0"/>
              </a:spcAft>
              <a:buClr>
                <a:schemeClr val="dk1"/>
              </a:buClr>
              <a:buSzPts val="1000"/>
              <a:buNone/>
              <a:defRPr sz="1000" b="1"/>
            </a:lvl3pPr>
            <a:lvl4pPr marL="1828800" lvl="3" indent="-228600" algn="l">
              <a:spcBef>
                <a:spcPts val="200"/>
              </a:spcBef>
              <a:spcAft>
                <a:spcPts val="0"/>
              </a:spcAft>
              <a:buClr>
                <a:schemeClr val="dk1"/>
              </a:buClr>
              <a:buSzPts val="900"/>
              <a:buNone/>
              <a:defRPr sz="900" b="1"/>
            </a:lvl4pPr>
            <a:lvl5pPr marL="2286000" lvl="4" indent="-228600" algn="l">
              <a:spcBef>
                <a:spcPts val="200"/>
              </a:spcBef>
              <a:spcAft>
                <a:spcPts val="0"/>
              </a:spcAft>
              <a:buClr>
                <a:schemeClr val="dk1"/>
              </a:buClr>
              <a:buSzPts val="900"/>
              <a:buNone/>
              <a:defRPr sz="900" b="1"/>
            </a:lvl5pPr>
            <a:lvl6pPr marL="2743200" lvl="5" indent="-228600" algn="l">
              <a:spcBef>
                <a:spcPts val="200"/>
              </a:spcBef>
              <a:spcAft>
                <a:spcPts val="0"/>
              </a:spcAft>
              <a:buClr>
                <a:schemeClr val="dk1"/>
              </a:buClr>
              <a:buSzPts val="900"/>
              <a:buNone/>
              <a:defRPr sz="900" b="1"/>
            </a:lvl6pPr>
            <a:lvl7pPr marL="3200400" lvl="6" indent="-228600" algn="l">
              <a:spcBef>
                <a:spcPts val="200"/>
              </a:spcBef>
              <a:spcAft>
                <a:spcPts val="0"/>
              </a:spcAft>
              <a:buClr>
                <a:schemeClr val="dk1"/>
              </a:buClr>
              <a:buSzPts val="900"/>
              <a:buNone/>
              <a:defRPr sz="900" b="1"/>
            </a:lvl7pPr>
            <a:lvl8pPr marL="3657600" lvl="7" indent="-228600" algn="l">
              <a:spcBef>
                <a:spcPts val="200"/>
              </a:spcBef>
              <a:spcAft>
                <a:spcPts val="0"/>
              </a:spcAft>
              <a:buClr>
                <a:schemeClr val="dk1"/>
              </a:buClr>
              <a:buSzPts val="900"/>
              <a:buNone/>
              <a:defRPr sz="900" b="1"/>
            </a:lvl8pPr>
            <a:lvl9pPr marL="4114800" lvl="8" indent="-228600" algn="l">
              <a:spcBef>
                <a:spcPts val="200"/>
              </a:spcBef>
              <a:spcAft>
                <a:spcPts val="0"/>
              </a:spcAft>
              <a:buClr>
                <a:schemeClr val="dk1"/>
              </a:buClr>
              <a:buSzPts val="900"/>
              <a:buNone/>
              <a:defRPr sz="900" b="1"/>
            </a:lvl9pPr>
          </a:lstStyle>
          <a:p>
            <a:endParaRPr/>
          </a:p>
        </p:txBody>
      </p:sp>
      <p:sp>
        <p:nvSpPr>
          <p:cNvPr id="47" name="Google Shape;47;p7"/>
          <p:cNvSpPr txBox="1">
            <a:spLocks noGrp="1"/>
          </p:cNvSpPr>
          <p:nvPr>
            <p:ph type="body" idx="2"/>
          </p:nvPr>
        </p:nvSpPr>
        <p:spPr>
          <a:xfrm>
            <a:off x="228600" y="1449917"/>
            <a:ext cx="2020200" cy="2634300"/>
          </a:xfrm>
          <a:prstGeom prst="rect">
            <a:avLst/>
          </a:prstGeom>
          <a:noFill/>
          <a:ln>
            <a:noFill/>
          </a:ln>
        </p:spPr>
        <p:txBody>
          <a:bodyPr spcFirstLastPara="1" wrap="square" lIns="50800" tIns="25400" rIns="50800" bIns="25400" anchor="t" anchorCtr="0">
            <a:normAutofit/>
          </a:bodyPr>
          <a:lstStyle>
            <a:lvl1pPr marL="457200" lvl="0" indent="-311150" algn="l">
              <a:spcBef>
                <a:spcPts val="300"/>
              </a:spcBef>
              <a:spcAft>
                <a:spcPts val="0"/>
              </a:spcAft>
              <a:buClr>
                <a:schemeClr val="dk1"/>
              </a:buClr>
              <a:buSzPts val="1300"/>
              <a:buChar char="•"/>
              <a:defRPr sz="1300"/>
            </a:lvl1pPr>
            <a:lvl2pPr marL="914400" lvl="1" indent="-298450" algn="l">
              <a:spcBef>
                <a:spcPts val="200"/>
              </a:spcBef>
              <a:spcAft>
                <a:spcPts val="0"/>
              </a:spcAft>
              <a:buClr>
                <a:schemeClr val="dk1"/>
              </a:buClr>
              <a:buSzPts val="1100"/>
              <a:buChar char="–"/>
              <a:defRPr sz="1100"/>
            </a:lvl2pPr>
            <a:lvl3pPr marL="1371600" lvl="2" indent="-292100" algn="l">
              <a:spcBef>
                <a:spcPts val="200"/>
              </a:spcBef>
              <a:spcAft>
                <a:spcPts val="0"/>
              </a:spcAft>
              <a:buClr>
                <a:schemeClr val="dk1"/>
              </a:buClr>
              <a:buSzPts val="1000"/>
              <a:buChar char="•"/>
              <a:defRPr sz="1000"/>
            </a:lvl3pPr>
            <a:lvl4pPr marL="1828800" lvl="3" indent="-285750" algn="l">
              <a:spcBef>
                <a:spcPts val="200"/>
              </a:spcBef>
              <a:spcAft>
                <a:spcPts val="0"/>
              </a:spcAft>
              <a:buClr>
                <a:schemeClr val="dk1"/>
              </a:buClr>
              <a:buSzPts val="900"/>
              <a:buChar char="–"/>
              <a:defRPr sz="900"/>
            </a:lvl4pPr>
            <a:lvl5pPr marL="2286000" lvl="4" indent="-285750" algn="l">
              <a:spcBef>
                <a:spcPts val="200"/>
              </a:spcBef>
              <a:spcAft>
                <a:spcPts val="0"/>
              </a:spcAft>
              <a:buClr>
                <a:schemeClr val="dk1"/>
              </a:buClr>
              <a:buSzPts val="900"/>
              <a:buChar char="»"/>
              <a:defRPr sz="900"/>
            </a:lvl5pPr>
            <a:lvl6pPr marL="2743200" lvl="5" indent="-285750" algn="l">
              <a:spcBef>
                <a:spcPts val="200"/>
              </a:spcBef>
              <a:spcAft>
                <a:spcPts val="0"/>
              </a:spcAft>
              <a:buClr>
                <a:schemeClr val="dk1"/>
              </a:buClr>
              <a:buSzPts val="900"/>
              <a:buChar char="•"/>
              <a:defRPr sz="900"/>
            </a:lvl6pPr>
            <a:lvl7pPr marL="3200400" lvl="6" indent="-285750" algn="l">
              <a:spcBef>
                <a:spcPts val="200"/>
              </a:spcBef>
              <a:spcAft>
                <a:spcPts val="0"/>
              </a:spcAft>
              <a:buClr>
                <a:schemeClr val="dk1"/>
              </a:buClr>
              <a:buSzPts val="900"/>
              <a:buChar char="•"/>
              <a:defRPr sz="900"/>
            </a:lvl7pPr>
            <a:lvl8pPr marL="3657600" lvl="7" indent="-285750" algn="l">
              <a:spcBef>
                <a:spcPts val="200"/>
              </a:spcBef>
              <a:spcAft>
                <a:spcPts val="0"/>
              </a:spcAft>
              <a:buClr>
                <a:schemeClr val="dk1"/>
              </a:buClr>
              <a:buSzPts val="900"/>
              <a:buChar char="•"/>
              <a:defRPr sz="900"/>
            </a:lvl8pPr>
            <a:lvl9pPr marL="4114800" lvl="8" indent="-285750" algn="l">
              <a:spcBef>
                <a:spcPts val="200"/>
              </a:spcBef>
              <a:spcAft>
                <a:spcPts val="0"/>
              </a:spcAft>
              <a:buClr>
                <a:schemeClr val="dk1"/>
              </a:buClr>
              <a:buSzPts val="900"/>
              <a:buChar char="•"/>
              <a:defRPr sz="900"/>
            </a:lvl9pPr>
          </a:lstStyle>
          <a:p>
            <a:endParaRPr/>
          </a:p>
        </p:txBody>
      </p:sp>
      <p:sp>
        <p:nvSpPr>
          <p:cNvPr id="48" name="Google Shape;48;p7"/>
          <p:cNvSpPr txBox="1">
            <a:spLocks noGrp="1"/>
          </p:cNvSpPr>
          <p:nvPr>
            <p:ph type="body" idx="3"/>
          </p:nvPr>
        </p:nvSpPr>
        <p:spPr>
          <a:xfrm>
            <a:off x="2322513" y="1023409"/>
            <a:ext cx="2020800" cy="426600"/>
          </a:xfrm>
          <a:prstGeom prst="rect">
            <a:avLst/>
          </a:prstGeom>
          <a:noFill/>
          <a:ln>
            <a:noFill/>
          </a:ln>
        </p:spPr>
        <p:txBody>
          <a:bodyPr spcFirstLastPara="1" wrap="square" lIns="50800" tIns="25400" rIns="50800" bIns="25400" anchor="b" anchorCtr="0">
            <a:normAutofit/>
          </a:bodyPr>
          <a:lstStyle>
            <a:lvl1pPr marL="457200" lvl="0" indent="-228600" algn="l">
              <a:spcBef>
                <a:spcPts val="300"/>
              </a:spcBef>
              <a:spcAft>
                <a:spcPts val="0"/>
              </a:spcAft>
              <a:buClr>
                <a:schemeClr val="dk1"/>
              </a:buClr>
              <a:buSzPts val="1300"/>
              <a:buNone/>
              <a:defRPr sz="1300" b="1"/>
            </a:lvl1pPr>
            <a:lvl2pPr marL="914400" lvl="1" indent="-228600" algn="l">
              <a:spcBef>
                <a:spcPts val="200"/>
              </a:spcBef>
              <a:spcAft>
                <a:spcPts val="0"/>
              </a:spcAft>
              <a:buClr>
                <a:schemeClr val="dk1"/>
              </a:buClr>
              <a:buSzPts val="1100"/>
              <a:buNone/>
              <a:defRPr sz="1100" b="1"/>
            </a:lvl2pPr>
            <a:lvl3pPr marL="1371600" lvl="2" indent="-228600" algn="l">
              <a:spcBef>
                <a:spcPts val="200"/>
              </a:spcBef>
              <a:spcAft>
                <a:spcPts val="0"/>
              </a:spcAft>
              <a:buClr>
                <a:schemeClr val="dk1"/>
              </a:buClr>
              <a:buSzPts val="1000"/>
              <a:buNone/>
              <a:defRPr sz="1000" b="1"/>
            </a:lvl3pPr>
            <a:lvl4pPr marL="1828800" lvl="3" indent="-228600" algn="l">
              <a:spcBef>
                <a:spcPts val="200"/>
              </a:spcBef>
              <a:spcAft>
                <a:spcPts val="0"/>
              </a:spcAft>
              <a:buClr>
                <a:schemeClr val="dk1"/>
              </a:buClr>
              <a:buSzPts val="900"/>
              <a:buNone/>
              <a:defRPr sz="900" b="1"/>
            </a:lvl4pPr>
            <a:lvl5pPr marL="2286000" lvl="4" indent="-228600" algn="l">
              <a:spcBef>
                <a:spcPts val="200"/>
              </a:spcBef>
              <a:spcAft>
                <a:spcPts val="0"/>
              </a:spcAft>
              <a:buClr>
                <a:schemeClr val="dk1"/>
              </a:buClr>
              <a:buSzPts val="900"/>
              <a:buNone/>
              <a:defRPr sz="900" b="1"/>
            </a:lvl5pPr>
            <a:lvl6pPr marL="2743200" lvl="5" indent="-228600" algn="l">
              <a:spcBef>
                <a:spcPts val="200"/>
              </a:spcBef>
              <a:spcAft>
                <a:spcPts val="0"/>
              </a:spcAft>
              <a:buClr>
                <a:schemeClr val="dk1"/>
              </a:buClr>
              <a:buSzPts val="900"/>
              <a:buNone/>
              <a:defRPr sz="900" b="1"/>
            </a:lvl6pPr>
            <a:lvl7pPr marL="3200400" lvl="6" indent="-228600" algn="l">
              <a:spcBef>
                <a:spcPts val="200"/>
              </a:spcBef>
              <a:spcAft>
                <a:spcPts val="0"/>
              </a:spcAft>
              <a:buClr>
                <a:schemeClr val="dk1"/>
              </a:buClr>
              <a:buSzPts val="900"/>
              <a:buNone/>
              <a:defRPr sz="900" b="1"/>
            </a:lvl7pPr>
            <a:lvl8pPr marL="3657600" lvl="7" indent="-228600" algn="l">
              <a:spcBef>
                <a:spcPts val="200"/>
              </a:spcBef>
              <a:spcAft>
                <a:spcPts val="0"/>
              </a:spcAft>
              <a:buClr>
                <a:schemeClr val="dk1"/>
              </a:buClr>
              <a:buSzPts val="900"/>
              <a:buNone/>
              <a:defRPr sz="900" b="1"/>
            </a:lvl8pPr>
            <a:lvl9pPr marL="4114800" lvl="8" indent="-228600" algn="l">
              <a:spcBef>
                <a:spcPts val="200"/>
              </a:spcBef>
              <a:spcAft>
                <a:spcPts val="0"/>
              </a:spcAft>
              <a:buClr>
                <a:schemeClr val="dk1"/>
              </a:buClr>
              <a:buSzPts val="900"/>
              <a:buNone/>
              <a:defRPr sz="900" b="1"/>
            </a:lvl9pPr>
          </a:lstStyle>
          <a:p>
            <a:endParaRPr/>
          </a:p>
        </p:txBody>
      </p:sp>
      <p:sp>
        <p:nvSpPr>
          <p:cNvPr id="49" name="Google Shape;49;p7"/>
          <p:cNvSpPr txBox="1">
            <a:spLocks noGrp="1"/>
          </p:cNvSpPr>
          <p:nvPr>
            <p:ph type="body" idx="4"/>
          </p:nvPr>
        </p:nvSpPr>
        <p:spPr>
          <a:xfrm>
            <a:off x="2322513" y="1449917"/>
            <a:ext cx="2020800" cy="2634300"/>
          </a:xfrm>
          <a:prstGeom prst="rect">
            <a:avLst/>
          </a:prstGeom>
          <a:noFill/>
          <a:ln>
            <a:noFill/>
          </a:ln>
        </p:spPr>
        <p:txBody>
          <a:bodyPr spcFirstLastPara="1" wrap="square" lIns="50800" tIns="25400" rIns="50800" bIns="25400" anchor="t" anchorCtr="0">
            <a:normAutofit/>
          </a:bodyPr>
          <a:lstStyle>
            <a:lvl1pPr marL="457200" lvl="0" indent="-311150" algn="l">
              <a:spcBef>
                <a:spcPts val="300"/>
              </a:spcBef>
              <a:spcAft>
                <a:spcPts val="0"/>
              </a:spcAft>
              <a:buClr>
                <a:schemeClr val="dk1"/>
              </a:buClr>
              <a:buSzPts val="1300"/>
              <a:buChar char="•"/>
              <a:defRPr sz="1300"/>
            </a:lvl1pPr>
            <a:lvl2pPr marL="914400" lvl="1" indent="-298450" algn="l">
              <a:spcBef>
                <a:spcPts val="200"/>
              </a:spcBef>
              <a:spcAft>
                <a:spcPts val="0"/>
              </a:spcAft>
              <a:buClr>
                <a:schemeClr val="dk1"/>
              </a:buClr>
              <a:buSzPts val="1100"/>
              <a:buChar char="–"/>
              <a:defRPr sz="1100"/>
            </a:lvl2pPr>
            <a:lvl3pPr marL="1371600" lvl="2" indent="-292100" algn="l">
              <a:spcBef>
                <a:spcPts val="200"/>
              </a:spcBef>
              <a:spcAft>
                <a:spcPts val="0"/>
              </a:spcAft>
              <a:buClr>
                <a:schemeClr val="dk1"/>
              </a:buClr>
              <a:buSzPts val="1000"/>
              <a:buChar char="•"/>
              <a:defRPr sz="1000"/>
            </a:lvl3pPr>
            <a:lvl4pPr marL="1828800" lvl="3" indent="-285750" algn="l">
              <a:spcBef>
                <a:spcPts val="200"/>
              </a:spcBef>
              <a:spcAft>
                <a:spcPts val="0"/>
              </a:spcAft>
              <a:buClr>
                <a:schemeClr val="dk1"/>
              </a:buClr>
              <a:buSzPts val="900"/>
              <a:buChar char="–"/>
              <a:defRPr sz="900"/>
            </a:lvl4pPr>
            <a:lvl5pPr marL="2286000" lvl="4" indent="-285750" algn="l">
              <a:spcBef>
                <a:spcPts val="200"/>
              </a:spcBef>
              <a:spcAft>
                <a:spcPts val="0"/>
              </a:spcAft>
              <a:buClr>
                <a:schemeClr val="dk1"/>
              </a:buClr>
              <a:buSzPts val="900"/>
              <a:buChar char="»"/>
              <a:defRPr sz="900"/>
            </a:lvl5pPr>
            <a:lvl6pPr marL="2743200" lvl="5" indent="-285750" algn="l">
              <a:spcBef>
                <a:spcPts val="200"/>
              </a:spcBef>
              <a:spcAft>
                <a:spcPts val="0"/>
              </a:spcAft>
              <a:buClr>
                <a:schemeClr val="dk1"/>
              </a:buClr>
              <a:buSzPts val="900"/>
              <a:buChar char="•"/>
              <a:defRPr sz="900"/>
            </a:lvl6pPr>
            <a:lvl7pPr marL="3200400" lvl="6" indent="-285750" algn="l">
              <a:spcBef>
                <a:spcPts val="200"/>
              </a:spcBef>
              <a:spcAft>
                <a:spcPts val="0"/>
              </a:spcAft>
              <a:buClr>
                <a:schemeClr val="dk1"/>
              </a:buClr>
              <a:buSzPts val="900"/>
              <a:buChar char="•"/>
              <a:defRPr sz="900"/>
            </a:lvl7pPr>
            <a:lvl8pPr marL="3657600" lvl="7" indent="-285750" algn="l">
              <a:spcBef>
                <a:spcPts val="200"/>
              </a:spcBef>
              <a:spcAft>
                <a:spcPts val="0"/>
              </a:spcAft>
              <a:buClr>
                <a:schemeClr val="dk1"/>
              </a:buClr>
              <a:buSzPts val="900"/>
              <a:buChar char="•"/>
              <a:defRPr sz="900"/>
            </a:lvl8pPr>
            <a:lvl9pPr marL="4114800" lvl="8" indent="-285750" algn="l">
              <a:spcBef>
                <a:spcPts val="200"/>
              </a:spcBef>
              <a:spcAft>
                <a:spcPts val="0"/>
              </a:spcAft>
              <a:buClr>
                <a:schemeClr val="dk1"/>
              </a:buClr>
              <a:buSzPts val="900"/>
              <a:buChar char="•"/>
              <a:defRPr sz="900"/>
            </a:lvl9pPr>
          </a:lstStyle>
          <a:p>
            <a:endParaRPr/>
          </a:p>
        </p:txBody>
      </p:sp>
      <p:sp>
        <p:nvSpPr>
          <p:cNvPr id="50" name="Google Shape;50;p7"/>
          <p:cNvSpPr txBox="1">
            <a:spLocks noGrp="1"/>
          </p:cNvSpPr>
          <p:nvPr>
            <p:ph type="dt" idx="10"/>
          </p:nvPr>
        </p:nvSpPr>
        <p:spPr>
          <a:xfrm>
            <a:off x="228600" y="4237567"/>
            <a:ext cx="1066800" cy="243300"/>
          </a:xfrm>
          <a:prstGeom prst="rect">
            <a:avLst/>
          </a:prstGeom>
          <a:noFill/>
          <a:ln>
            <a:noFill/>
          </a:ln>
        </p:spPr>
        <p:txBody>
          <a:bodyPr spcFirstLastPara="1" wrap="square" lIns="50800" tIns="25400" rIns="50800" bIns="25400" anchor="ctr" anchorCtr="0">
            <a:noAutofit/>
          </a:bodyPr>
          <a:lstStyle>
            <a:lvl1pPr lvl="0" algn="l">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a:endParaRPr/>
          </a:p>
        </p:txBody>
      </p:sp>
      <p:sp>
        <p:nvSpPr>
          <p:cNvPr id="51" name="Google Shape;51;p7"/>
          <p:cNvSpPr txBox="1">
            <a:spLocks noGrp="1"/>
          </p:cNvSpPr>
          <p:nvPr>
            <p:ph type="ftr" idx="11"/>
          </p:nvPr>
        </p:nvSpPr>
        <p:spPr>
          <a:xfrm>
            <a:off x="1562100" y="4237567"/>
            <a:ext cx="1447800" cy="243300"/>
          </a:xfrm>
          <a:prstGeom prst="rect">
            <a:avLst/>
          </a:prstGeom>
          <a:noFill/>
          <a:ln>
            <a:noFill/>
          </a:ln>
        </p:spPr>
        <p:txBody>
          <a:bodyPr spcFirstLastPara="1" wrap="square" lIns="50800" tIns="25400" rIns="50800" bIns="25400" anchor="ctr" anchorCtr="0">
            <a:noAutofit/>
          </a:bodyPr>
          <a:lstStyle>
            <a:lvl1pPr lvl="0" algn="ctr">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a:endParaRPr/>
          </a:p>
        </p:txBody>
      </p:sp>
      <p:sp>
        <p:nvSpPr>
          <p:cNvPr id="52" name="Google Shape;52;p7"/>
          <p:cNvSpPr txBox="1">
            <a:spLocks noGrp="1"/>
          </p:cNvSpPr>
          <p:nvPr>
            <p:ph type="sldNum" idx="12"/>
          </p:nvPr>
        </p:nvSpPr>
        <p:spPr>
          <a:xfrm>
            <a:off x="3276600" y="4237567"/>
            <a:ext cx="1066800" cy="243300"/>
          </a:xfrm>
          <a:prstGeom prst="rect">
            <a:avLst/>
          </a:prstGeom>
          <a:noFill/>
          <a:ln>
            <a:noFill/>
          </a:ln>
        </p:spPr>
        <p:txBody>
          <a:bodyPr spcFirstLastPara="1" wrap="square" lIns="50800" tIns="25400" rIns="50800" bIns="254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bg>
      <p:bgPr>
        <a:blipFill>
          <a:blip r:embed="rId2">
            <a:alphaModFix/>
          </a:blip>
          <a:stretch>
            <a:fillRect/>
          </a:stretch>
        </a:blipFill>
        <a:effectLst/>
      </p:bgPr>
    </p:bg>
    <p:spTree>
      <p:nvGrpSpPr>
        <p:cNvPr id="1" name="Shape 53"/>
        <p:cNvGrpSpPr/>
        <p:nvPr/>
      </p:nvGrpSpPr>
      <p:grpSpPr>
        <a:xfrm>
          <a:off x="0" y="0"/>
          <a:ext cx="0" cy="0"/>
          <a:chOff x="0" y="0"/>
          <a:chExt cx="0" cy="0"/>
        </a:xfrm>
      </p:grpSpPr>
      <p:sp>
        <p:nvSpPr>
          <p:cNvPr id="54" name="Google Shape;54;p8"/>
          <p:cNvSpPr txBox="1">
            <a:spLocks noGrp="1"/>
          </p:cNvSpPr>
          <p:nvPr>
            <p:ph type="title"/>
          </p:nvPr>
        </p:nvSpPr>
        <p:spPr>
          <a:xfrm>
            <a:off x="228600" y="183092"/>
            <a:ext cx="4114800" cy="762000"/>
          </a:xfrm>
          <a:prstGeom prst="rect">
            <a:avLst/>
          </a:prstGeom>
          <a:noFill/>
          <a:ln>
            <a:noFill/>
          </a:ln>
        </p:spPr>
        <p:txBody>
          <a:bodyPr spcFirstLastPara="1" wrap="square" lIns="50800" tIns="25400" rIns="50800" bIns="25400" anchor="ctr" anchorCtr="0">
            <a:normAutofit/>
          </a:bodyPr>
          <a:lstStyle>
            <a:lvl1pPr lvl="0" algn="ctr">
              <a:spcBef>
                <a:spcPts val="0"/>
              </a:spcBef>
              <a:spcAft>
                <a:spcPts val="0"/>
              </a:spcAft>
              <a:buClr>
                <a:schemeClr val="dk1"/>
              </a:buClr>
              <a:buSzPts val="1000"/>
              <a:buNone/>
              <a:defRPr/>
            </a:lvl1pPr>
            <a:lvl2pPr lvl="1">
              <a:spcBef>
                <a:spcPts val="0"/>
              </a:spcBef>
              <a:spcAft>
                <a:spcPts val="0"/>
              </a:spcAft>
              <a:buSzPts val="800"/>
              <a:buNone/>
              <a:defRPr/>
            </a:lvl2pPr>
            <a:lvl3pPr lvl="2">
              <a:spcBef>
                <a:spcPts val="0"/>
              </a:spcBef>
              <a:spcAft>
                <a:spcPts val="0"/>
              </a:spcAft>
              <a:buSzPts val="800"/>
              <a:buNone/>
              <a:defRPr/>
            </a:lvl3pPr>
            <a:lvl4pPr lvl="3">
              <a:spcBef>
                <a:spcPts val="0"/>
              </a:spcBef>
              <a:spcAft>
                <a:spcPts val="0"/>
              </a:spcAft>
              <a:buSzPts val="800"/>
              <a:buNone/>
              <a:defRPr/>
            </a:lvl4pPr>
            <a:lvl5pPr lvl="4">
              <a:spcBef>
                <a:spcPts val="0"/>
              </a:spcBef>
              <a:spcAft>
                <a:spcPts val="0"/>
              </a:spcAft>
              <a:buSzPts val="800"/>
              <a:buNone/>
              <a:defRPr/>
            </a:lvl5pPr>
            <a:lvl6pPr lvl="5">
              <a:spcBef>
                <a:spcPts val="0"/>
              </a:spcBef>
              <a:spcAft>
                <a:spcPts val="0"/>
              </a:spcAft>
              <a:buSzPts val="800"/>
              <a:buNone/>
              <a:defRPr/>
            </a:lvl6pPr>
            <a:lvl7pPr lvl="6">
              <a:spcBef>
                <a:spcPts val="0"/>
              </a:spcBef>
              <a:spcAft>
                <a:spcPts val="0"/>
              </a:spcAft>
              <a:buSzPts val="800"/>
              <a:buNone/>
              <a:defRPr/>
            </a:lvl7pPr>
            <a:lvl8pPr lvl="7">
              <a:spcBef>
                <a:spcPts val="0"/>
              </a:spcBef>
              <a:spcAft>
                <a:spcPts val="0"/>
              </a:spcAft>
              <a:buSzPts val="800"/>
              <a:buNone/>
              <a:defRPr/>
            </a:lvl8pPr>
            <a:lvl9pPr lvl="8">
              <a:spcBef>
                <a:spcPts val="0"/>
              </a:spcBef>
              <a:spcAft>
                <a:spcPts val="0"/>
              </a:spcAft>
              <a:buSzPts val="800"/>
              <a:buNone/>
              <a:defRPr/>
            </a:lvl9pPr>
          </a:lstStyle>
          <a:p>
            <a:endParaRPr/>
          </a:p>
        </p:txBody>
      </p:sp>
      <p:sp>
        <p:nvSpPr>
          <p:cNvPr id="55" name="Google Shape;55;p8"/>
          <p:cNvSpPr txBox="1">
            <a:spLocks noGrp="1"/>
          </p:cNvSpPr>
          <p:nvPr>
            <p:ph type="dt" idx="10"/>
          </p:nvPr>
        </p:nvSpPr>
        <p:spPr>
          <a:xfrm>
            <a:off x="228600" y="4237567"/>
            <a:ext cx="1066800" cy="243300"/>
          </a:xfrm>
          <a:prstGeom prst="rect">
            <a:avLst/>
          </a:prstGeom>
          <a:noFill/>
          <a:ln>
            <a:noFill/>
          </a:ln>
        </p:spPr>
        <p:txBody>
          <a:bodyPr spcFirstLastPara="1" wrap="square" lIns="50800" tIns="25400" rIns="50800" bIns="25400" anchor="ctr" anchorCtr="0">
            <a:noAutofit/>
          </a:bodyPr>
          <a:lstStyle>
            <a:lvl1pPr lvl="0" algn="l">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a:endParaRPr/>
          </a:p>
        </p:txBody>
      </p:sp>
      <p:sp>
        <p:nvSpPr>
          <p:cNvPr id="56" name="Google Shape;56;p8"/>
          <p:cNvSpPr txBox="1">
            <a:spLocks noGrp="1"/>
          </p:cNvSpPr>
          <p:nvPr>
            <p:ph type="ftr" idx="11"/>
          </p:nvPr>
        </p:nvSpPr>
        <p:spPr>
          <a:xfrm>
            <a:off x="1562100" y="4237567"/>
            <a:ext cx="1447800" cy="243300"/>
          </a:xfrm>
          <a:prstGeom prst="rect">
            <a:avLst/>
          </a:prstGeom>
          <a:noFill/>
          <a:ln>
            <a:noFill/>
          </a:ln>
        </p:spPr>
        <p:txBody>
          <a:bodyPr spcFirstLastPara="1" wrap="square" lIns="50800" tIns="25400" rIns="50800" bIns="25400" anchor="ctr" anchorCtr="0">
            <a:noAutofit/>
          </a:bodyPr>
          <a:lstStyle>
            <a:lvl1pPr lvl="0" algn="ctr">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a:endParaRPr/>
          </a:p>
        </p:txBody>
      </p:sp>
      <p:sp>
        <p:nvSpPr>
          <p:cNvPr id="57" name="Google Shape;57;p8"/>
          <p:cNvSpPr txBox="1">
            <a:spLocks noGrp="1"/>
          </p:cNvSpPr>
          <p:nvPr>
            <p:ph type="sldNum" idx="12"/>
          </p:nvPr>
        </p:nvSpPr>
        <p:spPr>
          <a:xfrm>
            <a:off x="3276600" y="4237567"/>
            <a:ext cx="1066800" cy="243300"/>
          </a:xfrm>
          <a:prstGeom prst="rect">
            <a:avLst/>
          </a:prstGeom>
          <a:noFill/>
          <a:ln>
            <a:noFill/>
          </a:ln>
        </p:spPr>
        <p:txBody>
          <a:bodyPr spcFirstLastPara="1" wrap="square" lIns="50800" tIns="25400" rIns="50800" bIns="254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bg>
      <p:bgPr>
        <a:blipFill>
          <a:blip r:embed="rId2">
            <a:alphaModFix/>
          </a:blip>
          <a:stretch>
            <a:fillRect/>
          </a:stretch>
        </a:blipFill>
        <a:effectLst/>
      </p:bgPr>
    </p:bg>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228600" y="182033"/>
            <a:ext cx="1504200" cy="774600"/>
          </a:xfrm>
          <a:prstGeom prst="rect">
            <a:avLst/>
          </a:prstGeom>
          <a:noFill/>
          <a:ln>
            <a:noFill/>
          </a:ln>
        </p:spPr>
        <p:txBody>
          <a:bodyPr spcFirstLastPara="1" wrap="square" lIns="50800" tIns="25400" rIns="50800" bIns="25400" anchor="b" anchorCtr="0">
            <a:normAutofit/>
          </a:bodyPr>
          <a:lstStyle>
            <a:lvl1pPr lvl="0" algn="l">
              <a:spcBef>
                <a:spcPts val="0"/>
              </a:spcBef>
              <a:spcAft>
                <a:spcPts val="0"/>
              </a:spcAft>
              <a:buClr>
                <a:schemeClr val="dk1"/>
              </a:buClr>
              <a:buSzPts val="1100"/>
              <a:buFont typeface="Calibri"/>
              <a:buNone/>
              <a:defRPr sz="1100" b="1"/>
            </a:lvl1pPr>
            <a:lvl2pPr lvl="1">
              <a:spcBef>
                <a:spcPts val="0"/>
              </a:spcBef>
              <a:spcAft>
                <a:spcPts val="0"/>
              </a:spcAft>
              <a:buSzPts val="800"/>
              <a:buNone/>
              <a:defRPr/>
            </a:lvl2pPr>
            <a:lvl3pPr lvl="2">
              <a:spcBef>
                <a:spcPts val="0"/>
              </a:spcBef>
              <a:spcAft>
                <a:spcPts val="0"/>
              </a:spcAft>
              <a:buSzPts val="800"/>
              <a:buNone/>
              <a:defRPr/>
            </a:lvl3pPr>
            <a:lvl4pPr lvl="3">
              <a:spcBef>
                <a:spcPts val="0"/>
              </a:spcBef>
              <a:spcAft>
                <a:spcPts val="0"/>
              </a:spcAft>
              <a:buSzPts val="800"/>
              <a:buNone/>
              <a:defRPr/>
            </a:lvl4pPr>
            <a:lvl5pPr lvl="4">
              <a:spcBef>
                <a:spcPts val="0"/>
              </a:spcBef>
              <a:spcAft>
                <a:spcPts val="0"/>
              </a:spcAft>
              <a:buSzPts val="800"/>
              <a:buNone/>
              <a:defRPr/>
            </a:lvl5pPr>
            <a:lvl6pPr lvl="5">
              <a:spcBef>
                <a:spcPts val="0"/>
              </a:spcBef>
              <a:spcAft>
                <a:spcPts val="0"/>
              </a:spcAft>
              <a:buSzPts val="800"/>
              <a:buNone/>
              <a:defRPr/>
            </a:lvl6pPr>
            <a:lvl7pPr lvl="6">
              <a:spcBef>
                <a:spcPts val="0"/>
              </a:spcBef>
              <a:spcAft>
                <a:spcPts val="0"/>
              </a:spcAft>
              <a:buSzPts val="800"/>
              <a:buNone/>
              <a:defRPr/>
            </a:lvl7pPr>
            <a:lvl8pPr lvl="7">
              <a:spcBef>
                <a:spcPts val="0"/>
              </a:spcBef>
              <a:spcAft>
                <a:spcPts val="0"/>
              </a:spcAft>
              <a:buSzPts val="800"/>
              <a:buNone/>
              <a:defRPr/>
            </a:lvl8pPr>
            <a:lvl9pPr lvl="8">
              <a:spcBef>
                <a:spcPts val="0"/>
              </a:spcBef>
              <a:spcAft>
                <a:spcPts val="0"/>
              </a:spcAft>
              <a:buSzPts val="800"/>
              <a:buNone/>
              <a:defRPr/>
            </a:lvl9pPr>
          </a:lstStyle>
          <a:p>
            <a:endParaRPr/>
          </a:p>
        </p:txBody>
      </p:sp>
      <p:sp>
        <p:nvSpPr>
          <p:cNvPr id="60" name="Google Shape;60;p9"/>
          <p:cNvSpPr txBox="1">
            <a:spLocks noGrp="1"/>
          </p:cNvSpPr>
          <p:nvPr>
            <p:ph type="body" idx="1"/>
          </p:nvPr>
        </p:nvSpPr>
        <p:spPr>
          <a:xfrm>
            <a:off x="1787525" y="182033"/>
            <a:ext cx="2556000" cy="3902100"/>
          </a:xfrm>
          <a:prstGeom prst="rect">
            <a:avLst/>
          </a:prstGeom>
          <a:noFill/>
          <a:ln>
            <a:noFill/>
          </a:ln>
        </p:spPr>
        <p:txBody>
          <a:bodyPr spcFirstLastPara="1" wrap="square" lIns="50800" tIns="25400" rIns="50800" bIns="25400" anchor="t" anchorCtr="0">
            <a:normAutofit/>
          </a:bodyPr>
          <a:lstStyle>
            <a:lvl1pPr marL="457200" lvl="0" indent="-342900" algn="l">
              <a:spcBef>
                <a:spcPts val="400"/>
              </a:spcBef>
              <a:spcAft>
                <a:spcPts val="0"/>
              </a:spcAft>
              <a:buClr>
                <a:schemeClr val="dk1"/>
              </a:buClr>
              <a:buSzPts val="1800"/>
              <a:buChar char="•"/>
              <a:defRPr sz="1800"/>
            </a:lvl1pPr>
            <a:lvl2pPr marL="914400" lvl="1" indent="-330200" algn="l">
              <a:spcBef>
                <a:spcPts val="300"/>
              </a:spcBef>
              <a:spcAft>
                <a:spcPts val="0"/>
              </a:spcAft>
              <a:buClr>
                <a:schemeClr val="dk1"/>
              </a:buClr>
              <a:buSzPts val="1600"/>
              <a:buChar char="–"/>
              <a:defRPr sz="1600"/>
            </a:lvl2pPr>
            <a:lvl3pPr marL="1371600" lvl="2" indent="-311150" algn="l">
              <a:spcBef>
                <a:spcPts val="300"/>
              </a:spcBef>
              <a:spcAft>
                <a:spcPts val="0"/>
              </a:spcAft>
              <a:buClr>
                <a:schemeClr val="dk1"/>
              </a:buClr>
              <a:buSzPts val="1300"/>
              <a:buChar char="•"/>
              <a:defRPr sz="1300"/>
            </a:lvl3pPr>
            <a:lvl4pPr marL="1828800" lvl="3" indent="-298450" algn="l">
              <a:spcBef>
                <a:spcPts val="200"/>
              </a:spcBef>
              <a:spcAft>
                <a:spcPts val="0"/>
              </a:spcAft>
              <a:buClr>
                <a:schemeClr val="dk1"/>
              </a:buClr>
              <a:buSzPts val="1100"/>
              <a:buChar char="–"/>
              <a:defRPr sz="1100"/>
            </a:lvl4pPr>
            <a:lvl5pPr marL="2286000" lvl="4" indent="-298450" algn="l">
              <a:spcBef>
                <a:spcPts val="200"/>
              </a:spcBef>
              <a:spcAft>
                <a:spcPts val="0"/>
              </a:spcAft>
              <a:buClr>
                <a:schemeClr val="dk1"/>
              </a:buClr>
              <a:buSzPts val="1100"/>
              <a:buChar char="»"/>
              <a:defRPr sz="1100"/>
            </a:lvl5pPr>
            <a:lvl6pPr marL="2743200" lvl="5" indent="-298450" algn="l">
              <a:spcBef>
                <a:spcPts val="200"/>
              </a:spcBef>
              <a:spcAft>
                <a:spcPts val="0"/>
              </a:spcAft>
              <a:buClr>
                <a:schemeClr val="dk1"/>
              </a:buClr>
              <a:buSzPts val="1100"/>
              <a:buChar char="•"/>
              <a:defRPr sz="1100"/>
            </a:lvl6pPr>
            <a:lvl7pPr marL="3200400" lvl="6" indent="-298450" algn="l">
              <a:spcBef>
                <a:spcPts val="200"/>
              </a:spcBef>
              <a:spcAft>
                <a:spcPts val="0"/>
              </a:spcAft>
              <a:buClr>
                <a:schemeClr val="dk1"/>
              </a:buClr>
              <a:buSzPts val="1100"/>
              <a:buChar char="•"/>
              <a:defRPr sz="1100"/>
            </a:lvl7pPr>
            <a:lvl8pPr marL="3657600" lvl="7" indent="-298450" algn="l">
              <a:spcBef>
                <a:spcPts val="200"/>
              </a:spcBef>
              <a:spcAft>
                <a:spcPts val="0"/>
              </a:spcAft>
              <a:buClr>
                <a:schemeClr val="dk1"/>
              </a:buClr>
              <a:buSzPts val="1100"/>
              <a:buChar char="•"/>
              <a:defRPr sz="1100"/>
            </a:lvl8pPr>
            <a:lvl9pPr marL="4114800" lvl="8" indent="-298450" algn="l">
              <a:spcBef>
                <a:spcPts val="200"/>
              </a:spcBef>
              <a:spcAft>
                <a:spcPts val="0"/>
              </a:spcAft>
              <a:buClr>
                <a:schemeClr val="dk1"/>
              </a:buClr>
              <a:buSzPts val="1100"/>
              <a:buChar char="•"/>
              <a:defRPr sz="1100"/>
            </a:lvl9pPr>
          </a:lstStyle>
          <a:p>
            <a:endParaRPr/>
          </a:p>
        </p:txBody>
      </p:sp>
      <p:sp>
        <p:nvSpPr>
          <p:cNvPr id="61" name="Google Shape;61;p9"/>
          <p:cNvSpPr txBox="1">
            <a:spLocks noGrp="1"/>
          </p:cNvSpPr>
          <p:nvPr>
            <p:ph type="body" idx="2"/>
          </p:nvPr>
        </p:nvSpPr>
        <p:spPr>
          <a:xfrm>
            <a:off x="228600" y="956733"/>
            <a:ext cx="1504200" cy="3127500"/>
          </a:xfrm>
          <a:prstGeom prst="rect">
            <a:avLst/>
          </a:prstGeom>
          <a:noFill/>
          <a:ln>
            <a:noFill/>
          </a:ln>
        </p:spPr>
        <p:txBody>
          <a:bodyPr spcFirstLastPara="1" wrap="square" lIns="50800" tIns="25400" rIns="50800" bIns="25400" anchor="t" anchorCtr="0">
            <a:normAutofit/>
          </a:bodyPr>
          <a:lstStyle>
            <a:lvl1pPr marL="457200" lvl="0" indent="-228600" algn="l">
              <a:spcBef>
                <a:spcPts val="200"/>
              </a:spcBef>
              <a:spcAft>
                <a:spcPts val="0"/>
              </a:spcAft>
              <a:buClr>
                <a:schemeClr val="dk1"/>
              </a:buClr>
              <a:buSzPts val="800"/>
              <a:buNone/>
              <a:defRPr sz="800"/>
            </a:lvl1pPr>
            <a:lvl2pPr marL="914400" lvl="1" indent="-228600" algn="l">
              <a:spcBef>
                <a:spcPts val="100"/>
              </a:spcBef>
              <a:spcAft>
                <a:spcPts val="0"/>
              </a:spcAft>
              <a:buClr>
                <a:schemeClr val="dk1"/>
              </a:buClr>
              <a:buSzPts val="700"/>
              <a:buNone/>
              <a:defRPr sz="700"/>
            </a:lvl2pPr>
            <a:lvl3pPr marL="1371600" lvl="2" indent="-228600" algn="l">
              <a:spcBef>
                <a:spcPts val="100"/>
              </a:spcBef>
              <a:spcAft>
                <a:spcPts val="0"/>
              </a:spcAft>
              <a:buClr>
                <a:schemeClr val="dk1"/>
              </a:buClr>
              <a:buSzPts val="600"/>
              <a:buNone/>
              <a:defRPr sz="600"/>
            </a:lvl3pPr>
            <a:lvl4pPr marL="1828800" lvl="3" indent="-228600" algn="l">
              <a:spcBef>
                <a:spcPts val="100"/>
              </a:spcBef>
              <a:spcAft>
                <a:spcPts val="0"/>
              </a:spcAft>
              <a:buClr>
                <a:schemeClr val="dk1"/>
              </a:buClr>
              <a:buSzPts val="500"/>
              <a:buNone/>
              <a:defRPr sz="500"/>
            </a:lvl4pPr>
            <a:lvl5pPr marL="2286000" lvl="4" indent="-228600" algn="l">
              <a:spcBef>
                <a:spcPts val="100"/>
              </a:spcBef>
              <a:spcAft>
                <a:spcPts val="0"/>
              </a:spcAft>
              <a:buClr>
                <a:schemeClr val="dk1"/>
              </a:buClr>
              <a:buSzPts val="500"/>
              <a:buNone/>
              <a:defRPr sz="500"/>
            </a:lvl5pPr>
            <a:lvl6pPr marL="2743200" lvl="5" indent="-228600" algn="l">
              <a:spcBef>
                <a:spcPts val="100"/>
              </a:spcBef>
              <a:spcAft>
                <a:spcPts val="0"/>
              </a:spcAft>
              <a:buClr>
                <a:schemeClr val="dk1"/>
              </a:buClr>
              <a:buSzPts val="500"/>
              <a:buNone/>
              <a:defRPr sz="500"/>
            </a:lvl6pPr>
            <a:lvl7pPr marL="3200400" lvl="6" indent="-228600" algn="l">
              <a:spcBef>
                <a:spcPts val="100"/>
              </a:spcBef>
              <a:spcAft>
                <a:spcPts val="0"/>
              </a:spcAft>
              <a:buClr>
                <a:schemeClr val="dk1"/>
              </a:buClr>
              <a:buSzPts val="500"/>
              <a:buNone/>
              <a:defRPr sz="500"/>
            </a:lvl7pPr>
            <a:lvl8pPr marL="3657600" lvl="7" indent="-228600" algn="l">
              <a:spcBef>
                <a:spcPts val="100"/>
              </a:spcBef>
              <a:spcAft>
                <a:spcPts val="0"/>
              </a:spcAft>
              <a:buClr>
                <a:schemeClr val="dk1"/>
              </a:buClr>
              <a:buSzPts val="500"/>
              <a:buNone/>
              <a:defRPr sz="500"/>
            </a:lvl8pPr>
            <a:lvl9pPr marL="4114800" lvl="8" indent="-228600" algn="l">
              <a:spcBef>
                <a:spcPts val="100"/>
              </a:spcBef>
              <a:spcAft>
                <a:spcPts val="0"/>
              </a:spcAft>
              <a:buClr>
                <a:schemeClr val="dk1"/>
              </a:buClr>
              <a:buSzPts val="500"/>
              <a:buNone/>
              <a:defRPr sz="500"/>
            </a:lvl9pPr>
          </a:lstStyle>
          <a:p>
            <a:endParaRPr/>
          </a:p>
        </p:txBody>
      </p:sp>
      <p:sp>
        <p:nvSpPr>
          <p:cNvPr id="62" name="Google Shape;62;p9"/>
          <p:cNvSpPr txBox="1">
            <a:spLocks noGrp="1"/>
          </p:cNvSpPr>
          <p:nvPr>
            <p:ph type="dt" idx="10"/>
          </p:nvPr>
        </p:nvSpPr>
        <p:spPr>
          <a:xfrm>
            <a:off x="228600" y="4237567"/>
            <a:ext cx="1066800" cy="243300"/>
          </a:xfrm>
          <a:prstGeom prst="rect">
            <a:avLst/>
          </a:prstGeom>
          <a:noFill/>
          <a:ln>
            <a:noFill/>
          </a:ln>
        </p:spPr>
        <p:txBody>
          <a:bodyPr spcFirstLastPara="1" wrap="square" lIns="50800" tIns="25400" rIns="50800" bIns="25400" anchor="ctr" anchorCtr="0">
            <a:noAutofit/>
          </a:bodyPr>
          <a:lstStyle>
            <a:lvl1pPr lvl="0" algn="l">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a:endParaRPr/>
          </a:p>
        </p:txBody>
      </p:sp>
      <p:sp>
        <p:nvSpPr>
          <p:cNvPr id="63" name="Google Shape;63;p9"/>
          <p:cNvSpPr txBox="1">
            <a:spLocks noGrp="1"/>
          </p:cNvSpPr>
          <p:nvPr>
            <p:ph type="ftr" idx="11"/>
          </p:nvPr>
        </p:nvSpPr>
        <p:spPr>
          <a:xfrm>
            <a:off x="1562100" y="4237567"/>
            <a:ext cx="1447800" cy="243300"/>
          </a:xfrm>
          <a:prstGeom prst="rect">
            <a:avLst/>
          </a:prstGeom>
          <a:noFill/>
          <a:ln>
            <a:noFill/>
          </a:ln>
        </p:spPr>
        <p:txBody>
          <a:bodyPr spcFirstLastPara="1" wrap="square" lIns="50800" tIns="25400" rIns="50800" bIns="25400" anchor="ctr" anchorCtr="0">
            <a:noAutofit/>
          </a:bodyPr>
          <a:lstStyle>
            <a:lvl1pPr lvl="0" algn="ctr">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a:endParaRPr/>
          </a:p>
        </p:txBody>
      </p:sp>
      <p:sp>
        <p:nvSpPr>
          <p:cNvPr id="64" name="Google Shape;64;p9"/>
          <p:cNvSpPr txBox="1">
            <a:spLocks noGrp="1"/>
          </p:cNvSpPr>
          <p:nvPr>
            <p:ph type="sldNum" idx="12"/>
          </p:nvPr>
        </p:nvSpPr>
        <p:spPr>
          <a:xfrm>
            <a:off x="3276600" y="4237567"/>
            <a:ext cx="1066800" cy="243300"/>
          </a:xfrm>
          <a:prstGeom prst="rect">
            <a:avLst/>
          </a:prstGeom>
          <a:noFill/>
          <a:ln>
            <a:noFill/>
          </a:ln>
        </p:spPr>
        <p:txBody>
          <a:bodyPr spcFirstLastPara="1" wrap="square" lIns="50800" tIns="25400" rIns="50800" bIns="254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896144" y="3200400"/>
            <a:ext cx="2743200" cy="377700"/>
          </a:xfrm>
          <a:prstGeom prst="rect">
            <a:avLst/>
          </a:prstGeom>
          <a:noFill/>
          <a:ln>
            <a:noFill/>
          </a:ln>
        </p:spPr>
        <p:txBody>
          <a:bodyPr spcFirstLastPara="1" wrap="square" lIns="50800" tIns="25400" rIns="50800" bIns="25400" anchor="b" anchorCtr="0">
            <a:normAutofit/>
          </a:bodyPr>
          <a:lstStyle>
            <a:lvl1pPr lvl="0" algn="l">
              <a:spcBef>
                <a:spcPts val="0"/>
              </a:spcBef>
              <a:spcAft>
                <a:spcPts val="0"/>
              </a:spcAft>
              <a:buClr>
                <a:schemeClr val="dk1"/>
              </a:buClr>
              <a:buSzPts val="1100"/>
              <a:buFont typeface="Calibri"/>
              <a:buNone/>
              <a:defRPr sz="1100" b="1"/>
            </a:lvl1pPr>
            <a:lvl2pPr lvl="1">
              <a:spcBef>
                <a:spcPts val="0"/>
              </a:spcBef>
              <a:spcAft>
                <a:spcPts val="0"/>
              </a:spcAft>
              <a:buSzPts val="800"/>
              <a:buNone/>
              <a:defRPr/>
            </a:lvl2pPr>
            <a:lvl3pPr lvl="2">
              <a:spcBef>
                <a:spcPts val="0"/>
              </a:spcBef>
              <a:spcAft>
                <a:spcPts val="0"/>
              </a:spcAft>
              <a:buSzPts val="800"/>
              <a:buNone/>
              <a:defRPr/>
            </a:lvl3pPr>
            <a:lvl4pPr lvl="3">
              <a:spcBef>
                <a:spcPts val="0"/>
              </a:spcBef>
              <a:spcAft>
                <a:spcPts val="0"/>
              </a:spcAft>
              <a:buSzPts val="800"/>
              <a:buNone/>
              <a:defRPr/>
            </a:lvl4pPr>
            <a:lvl5pPr lvl="4">
              <a:spcBef>
                <a:spcPts val="0"/>
              </a:spcBef>
              <a:spcAft>
                <a:spcPts val="0"/>
              </a:spcAft>
              <a:buSzPts val="800"/>
              <a:buNone/>
              <a:defRPr/>
            </a:lvl5pPr>
            <a:lvl6pPr lvl="5">
              <a:spcBef>
                <a:spcPts val="0"/>
              </a:spcBef>
              <a:spcAft>
                <a:spcPts val="0"/>
              </a:spcAft>
              <a:buSzPts val="800"/>
              <a:buNone/>
              <a:defRPr/>
            </a:lvl6pPr>
            <a:lvl7pPr lvl="6">
              <a:spcBef>
                <a:spcPts val="0"/>
              </a:spcBef>
              <a:spcAft>
                <a:spcPts val="0"/>
              </a:spcAft>
              <a:buSzPts val="800"/>
              <a:buNone/>
              <a:defRPr/>
            </a:lvl7pPr>
            <a:lvl8pPr lvl="7">
              <a:spcBef>
                <a:spcPts val="0"/>
              </a:spcBef>
              <a:spcAft>
                <a:spcPts val="0"/>
              </a:spcAft>
              <a:buSzPts val="800"/>
              <a:buNone/>
              <a:defRPr/>
            </a:lvl8pPr>
            <a:lvl9pPr lvl="8">
              <a:spcBef>
                <a:spcPts val="0"/>
              </a:spcBef>
              <a:spcAft>
                <a:spcPts val="0"/>
              </a:spcAft>
              <a:buSzPts val="800"/>
              <a:buNone/>
              <a:defRPr/>
            </a:lvl9pPr>
          </a:lstStyle>
          <a:p>
            <a:endParaRPr/>
          </a:p>
        </p:txBody>
      </p:sp>
      <p:sp>
        <p:nvSpPr>
          <p:cNvPr id="67" name="Google Shape;67;p10"/>
          <p:cNvSpPr>
            <a:spLocks noGrp="1"/>
          </p:cNvSpPr>
          <p:nvPr>
            <p:ph type="pic" idx="2"/>
          </p:nvPr>
        </p:nvSpPr>
        <p:spPr>
          <a:xfrm>
            <a:off x="896144" y="408517"/>
            <a:ext cx="2743200" cy="2743200"/>
          </a:xfrm>
          <a:prstGeom prst="rect">
            <a:avLst/>
          </a:prstGeom>
          <a:noFill/>
          <a:ln>
            <a:noFill/>
          </a:ln>
        </p:spPr>
      </p:sp>
      <p:sp>
        <p:nvSpPr>
          <p:cNvPr id="68" name="Google Shape;68;p10"/>
          <p:cNvSpPr txBox="1">
            <a:spLocks noGrp="1"/>
          </p:cNvSpPr>
          <p:nvPr>
            <p:ph type="body" idx="1"/>
          </p:nvPr>
        </p:nvSpPr>
        <p:spPr>
          <a:xfrm>
            <a:off x="896144" y="3578225"/>
            <a:ext cx="2743200" cy="536700"/>
          </a:xfrm>
          <a:prstGeom prst="rect">
            <a:avLst/>
          </a:prstGeom>
          <a:noFill/>
          <a:ln>
            <a:noFill/>
          </a:ln>
        </p:spPr>
        <p:txBody>
          <a:bodyPr spcFirstLastPara="1" wrap="square" lIns="50800" tIns="25400" rIns="50800" bIns="25400" anchor="t" anchorCtr="0">
            <a:normAutofit/>
          </a:bodyPr>
          <a:lstStyle>
            <a:lvl1pPr marL="457200" lvl="0" indent="-228600" algn="l">
              <a:spcBef>
                <a:spcPts val="200"/>
              </a:spcBef>
              <a:spcAft>
                <a:spcPts val="0"/>
              </a:spcAft>
              <a:buClr>
                <a:schemeClr val="dk1"/>
              </a:buClr>
              <a:buSzPts val="800"/>
              <a:buNone/>
              <a:defRPr sz="800"/>
            </a:lvl1pPr>
            <a:lvl2pPr marL="914400" lvl="1" indent="-228600" algn="l">
              <a:spcBef>
                <a:spcPts val="100"/>
              </a:spcBef>
              <a:spcAft>
                <a:spcPts val="0"/>
              </a:spcAft>
              <a:buClr>
                <a:schemeClr val="dk1"/>
              </a:buClr>
              <a:buSzPts val="700"/>
              <a:buNone/>
              <a:defRPr sz="700"/>
            </a:lvl2pPr>
            <a:lvl3pPr marL="1371600" lvl="2" indent="-228600" algn="l">
              <a:spcBef>
                <a:spcPts val="100"/>
              </a:spcBef>
              <a:spcAft>
                <a:spcPts val="0"/>
              </a:spcAft>
              <a:buClr>
                <a:schemeClr val="dk1"/>
              </a:buClr>
              <a:buSzPts val="600"/>
              <a:buNone/>
              <a:defRPr sz="600"/>
            </a:lvl3pPr>
            <a:lvl4pPr marL="1828800" lvl="3" indent="-228600" algn="l">
              <a:spcBef>
                <a:spcPts val="100"/>
              </a:spcBef>
              <a:spcAft>
                <a:spcPts val="0"/>
              </a:spcAft>
              <a:buClr>
                <a:schemeClr val="dk1"/>
              </a:buClr>
              <a:buSzPts val="500"/>
              <a:buNone/>
              <a:defRPr sz="500"/>
            </a:lvl4pPr>
            <a:lvl5pPr marL="2286000" lvl="4" indent="-228600" algn="l">
              <a:spcBef>
                <a:spcPts val="100"/>
              </a:spcBef>
              <a:spcAft>
                <a:spcPts val="0"/>
              </a:spcAft>
              <a:buClr>
                <a:schemeClr val="dk1"/>
              </a:buClr>
              <a:buSzPts val="500"/>
              <a:buNone/>
              <a:defRPr sz="500"/>
            </a:lvl5pPr>
            <a:lvl6pPr marL="2743200" lvl="5" indent="-228600" algn="l">
              <a:spcBef>
                <a:spcPts val="100"/>
              </a:spcBef>
              <a:spcAft>
                <a:spcPts val="0"/>
              </a:spcAft>
              <a:buClr>
                <a:schemeClr val="dk1"/>
              </a:buClr>
              <a:buSzPts val="500"/>
              <a:buNone/>
              <a:defRPr sz="500"/>
            </a:lvl6pPr>
            <a:lvl7pPr marL="3200400" lvl="6" indent="-228600" algn="l">
              <a:spcBef>
                <a:spcPts val="100"/>
              </a:spcBef>
              <a:spcAft>
                <a:spcPts val="0"/>
              </a:spcAft>
              <a:buClr>
                <a:schemeClr val="dk1"/>
              </a:buClr>
              <a:buSzPts val="500"/>
              <a:buNone/>
              <a:defRPr sz="500"/>
            </a:lvl7pPr>
            <a:lvl8pPr marL="3657600" lvl="7" indent="-228600" algn="l">
              <a:spcBef>
                <a:spcPts val="100"/>
              </a:spcBef>
              <a:spcAft>
                <a:spcPts val="0"/>
              </a:spcAft>
              <a:buClr>
                <a:schemeClr val="dk1"/>
              </a:buClr>
              <a:buSzPts val="500"/>
              <a:buNone/>
              <a:defRPr sz="500"/>
            </a:lvl8pPr>
            <a:lvl9pPr marL="4114800" lvl="8" indent="-228600" algn="l">
              <a:spcBef>
                <a:spcPts val="100"/>
              </a:spcBef>
              <a:spcAft>
                <a:spcPts val="0"/>
              </a:spcAft>
              <a:buClr>
                <a:schemeClr val="dk1"/>
              </a:buClr>
              <a:buSzPts val="500"/>
              <a:buNone/>
              <a:defRPr sz="500"/>
            </a:lvl9pPr>
          </a:lstStyle>
          <a:p>
            <a:endParaRPr/>
          </a:p>
        </p:txBody>
      </p:sp>
      <p:sp>
        <p:nvSpPr>
          <p:cNvPr id="69" name="Google Shape;69;p10"/>
          <p:cNvSpPr txBox="1">
            <a:spLocks noGrp="1"/>
          </p:cNvSpPr>
          <p:nvPr>
            <p:ph type="dt" idx="10"/>
          </p:nvPr>
        </p:nvSpPr>
        <p:spPr>
          <a:xfrm>
            <a:off x="228600" y="4237567"/>
            <a:ext cx="1066800" cy="243300"/>
          </a:xfrm>
          <a:prstGeom prst="rect">
            <a:avLst/>
          </a:prstGeom>
          <a:noFill/>
          <a:ln>
            <a:noFill/>
          </a:ln>
        </p:spPr>
        <p:txBody>
          <a:bodyPr spcFirstLastPara="1" wrap="square" lIns="50800" tIns="25400" rIns="50800" bIns="25400" anchor="ctr" anchorCtr="0">
            <a:noAutofit/>
          </a:bodyPr>
          <a:lstStyle>
            <a:lvl1pPr lvl="0" algn="l">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a:endParaRPr/>
          </a:p>
        </p:txBody>
      </p:sp>
      <p:sp>
        <p:nvSpPr>
          <p:cNvPr id="70" name="Google Shape;70;p10"/>
          <p:cNvSpPr txBox="1">
            <a:spLocks noGrp="1"/>
          </p:cNvSpPr>
          <p:nvPr>
            <p:ph type="ftr" idx="11"/>
          </p:nvPr>
        </p:nvSpPr>
        <p:spPr>
          <a:xfrm>
            <a:off x="1562100" y="4237567"/>
            <a:ext cx="1447800" cy="243300"/>
          </a:xfrm>
          <a:prstGeom prst="rect">
            <a:avLst/>
          </a:prstGeom>
          <a:noFill/>
          <a:ln>
            <a:noFill/>
          </a:ln>
        </p:spPr>
        <p:txBody>
          <a:bodyPr spcFirstLastPara="1" wrap="square" lIns="50800" tIns="25400" rIns="50800" bIns="25400" anchor="ctr" anchorCtr="0">
            <a:noAutofit/>
          </a:bodyPr>
          <a:lstStyle>
            <a:lvl1pPr lvl="0" algn="ctr">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a:endParaRPr/>
          </a:p>
        </p:txBody>
      </p:sp>
      <p:sp>
        <p:nvSpPr>
          <p:cNvPr id="71" name="Google Shape;71;p10"/>
          <p:cNvSpPr txBox="1">
            <a:spLocks noGrp="1"/>
          </p:cNvSpPr>
          <p:nvPr>
            <p:ph type="sldNum" idx="12"/>
          </p:nvPr>
        </p:nvSpPr>
        <p:spPr>
          <a:xfrm>
            <a:off x="3276600" y="4237567"/>
            <a:ext cx="1066800" cy="243300"/>
          </a:xfrm>
          <a:prstGeom prst="rect">
            <a:avLst/>
          </a:prstGeom>
          <a:noFill/>
          <a:ln>
            <a:noFill/>
          </a:ln>
        </p:spPr>
        <p:txBody>
          <a:bodyPr spcFirstLastPara="1" wrap="square" lIns="50800" tIns="25400" rIns="50800" bIns="254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228600" y="183092"/>
            <a:ext cx="4114800" cy="762000"/>
          </a:xfrm>
          <a:prstGeom prst="rect">
            <a:avLst/>
          </a:prstGeom>
          <a:noFill/>
          <a:ln>
            <a:noFill/>
          </a:ln>
        </p:spPr>
        <p:txBody>
          <a:bodyPr spcFirstLastPara="1" wrap="square" lIns="50800" tIns="25400" rIns="50800" bIns="25400" anchor="ctr" anchorCtr="0">
            <a:normAutofit/>
          </a:bodyPr>
          <a:lstStyle>
            <a:lvl1pPr marR="0" lvl="0" algn="ctr" rtl="0">
              <a:spcBef>
                <a:spcPts val="0"/>
              </a:spcBef>
              <a:spcAft>
                <a:spcPts val="0"/>
              </a:spcAft>
              <a:buClr>
                <a:schemeClr val="dk1"/>
              </a:buClr>
              <a:buSzPts val="2400"/>
              <a:buFont typeface="Calibri"/>
              <a:buNone/>
              <a:defRPr sz="2400" b="0" i="0" u="none" strike="noStrike" cap="none">
                <a:solidFill>
                  <a:schemeClr val="dk1"/>
                </a:solidFill>
                <a:latin typeface="Calibri"/>
                <a:ea typeface="Calibri"/>
                <a:cs typeface="Calibri"/>
                <a:sym typeface="Calibri"/>
              </a:defRPr>
            </a:lvl1pPr>
            <a:lvl2pPr lvl="1">
              <a:spcBef>
                <a:spcPts val="0"/>
              </a:spcBef>
              <a:spcAft>
                <a:spcPts val="0"/>
              </a:spcAft>
              <a:buSzPts val="800"/>
              <a:buNone/>
              <a:defRPr sz="1000"/>
            </a:lvl2pPr>
            <a:lvl3pPr lvl="2">
              <a:spcBef>
                <a:spcPts val="0"/>
              </a:spcBef>
              <a:spcAft>
                <a:spcPts val="0"/>
              </a:spcAft>
              <a:buSzPts val="800"/>
              <a:buNone/>
              <a:defRPr sz="1000"/>
            </a:lvl3pPr>
            <a:lvl4pPr lvl="3">
              <a:spcBef>
                <a:spcPts val="0"/>
              </a:spcBef>
              <a:spcAft>
                <a:spcPts val="0"/>
              </a:spcAft>
              <a:buSzPts val="800"/>
              <a:buNone/>
              <a:defRPr sz="1000"/>
            </a:lvl4pPr>
            <a:lvl5pPr lvl="4">
              <a:spcBef>
                <a:spcPts val="0"/>
              </a:spcBef>
              <a:spcAft>
                <a:spcPts val="0"/>
              </a:spcAft>
              <a:buSzPts val="800"/>
              <a:buNone/>
              <a:defRPr sz="1000"/>
            </a:lvl5pPr>
            <a:lvl6pPr lvl="5">
              <a:spcBef>
                <a:spcPts val="0"/>
              </a:spcBef>
              <a:spcAft>
                <a:spcPts val="0"/>
              </a:spcAft>
              <a:buSzPts val="800"/>
              <a:buNone/>
              <a:defRPr sz="1000"/>
            </a:lvl6pPr>
            <a:lvl7pPr lvl="6">
              <a:spcBef>
                <a:spcPts val="0"/>
              </a:spcBef>
              <a:spcAft>
                <a:spcPts val="0"/>
              </a:spcAft>
              <a:buSzPts val="800"/>
              <a:buNone/>
              <a:defRPr sz="1000"/>
            </a:lvl7pPr>
            <a:lvl8pPr lvl="7">
              <a:spcBef>
                <a:spcPts val="0"/>
              </a:spcBef>
              <a:spcAft>
                <a:spcPts val="0"/>
              </a:spcAft>
              <a:buSzPts val="800"/>
              <a:buNone/>
              <a:defRPr sz="1000"/>
            </a:lvl8pPr>
            <a:lvl9pPr lvl="8">
              <a:spcBef>
                <a:spcPts val="0"/>
              </a:spcBef>
              <a:spcAft>
                <a:spcPts val="0"/>
              </a:spcAft>
              <a:buSzPts val="800"/>
              <a:buNone/>
              <a:defRPr sz="1000"/>
            </a:lvl9pPr>
          </a:lstStyle>
          <a:p>
            <a:endParaRPr/>
          </a:p>
        </p:txBody>
      </p:sp>
      <p:sp>
        <p:nvSpPr>
          <p:cNvPr id="11" name="Google Shape;11;p1"/>
          <p:cNvSpPr txBox="1">
            <a:spLocks noGrp="1"/>
          </p:cNvSpPr>
          <p:nvPr>
            <p:ph type="body" idx="1"/>
          </p:nvPr>
        </p:nvSpPr>
        <p:spPr>
          <a:xfrm>
            <a:off x="228600" y="1066800"/>
            <a:ext cx="4114800" cy="3017400"/>
          </a:xfrm>
          <a:prstGeom prst="rect">
            <a:avLst/>
          </a:prstGeom>
          <a:noFill/>
          <a:ln>
            <a:noFill/>
          </a:ln>
        </p:spPr>
        <p:txBody>
          <a:bodyPr spcFirstLastPara="1" wrap="square" lIns="50800" tIns="25400" rIns="50800" bIns="25400" anchor="t" anchorCtr="0">
            <a:normAutofit/>
          </a:bodyPr>
          <a:lstStyle>
            <a:lvl1pPr marL="457200" marR="0" lvl="0" indent="-342900" algn="l" rtl="0">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1pPr>
            <a:lvl2pPr marL="914400" marR="0" lvl="1" indent="-330200" algn="l" rtl="0">
              <a:spcBef>
                <a:spcPts val="30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2pPr>
            <a:lvl3pPr marL="1371600" marR="0" lvl="2" indent="-311150" algn="l" rtl="0">
              <a:spcBef>
                <a:spcPts val="300"/>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3pPr>
            <a:lvl4pPr marL="1828800" marR="0" lvl="3" indent="-298450" algn="l" rtl="0">
              <a:spcBef>
                <a:spcPts val="200"/>
              </a:spcBef>
              <a:spcAft>
                <a:spcPts val="0"/>
              </a:spcAft>
              <a:buClr>
                <a:schemeClr val="dk1"/>
              </a:buClr>
              <a:buSzPts val="1100"/>
              <a:buFont typeface="Arial"/>
              <a:buChar char="–"/>
              <a:defRPr sz="1100" b="0" i="0" u="none" strike="noStrike" cap="none">
                <a:solidFill>
                  <a:schemeClr val="dk1"/>
                </a:solidFill>
                <a:latin typeface="Calibri"/>
                <a:ea typeface="Calibri"/>
                <a:cs typeface="Calibri"/>
                <a:sym typeface="Calibri"/>
              </a:defRPr>
            </a:lvl4pPr>
            <a:lvl5pPr marL="2286000" marR="0" lvl="4" indent="-298450" algn="l" rtl="0">
              <a:spcBef>
                <a:spcPts val="200"/>
              </a:spcBef>
              <a:spcAft>
                <a:spcPts val="0"/>
              </a:spcAft>
              <a:buClr>
                <a:schemeClr val="dk1"/>
              </a:buClr>
              <a:buSzPts val="1100"/>
              <a:buFont typeface="Arial"/>
              <a:buChar char="»"/>
              <a:defRPr sz="1100" b="0" i="0" u="none" strike="noStrike" cap="none">
                <a:solidFill>
                  <a:schemeClr val="dk1"/>
                </a:solidFill>
                <a:latin typeface="Calibri"/>
                <a:ea typeface="Calibri"/>
                <a:cs typeface="Calibri"/>
                <a:sym typeface="Calibri"/>
              </a:defRPr>
            </a:lvl5pPr>
            <a:lvl6pPr marL="2743200" marR="0" lvl="5" indent="-298450" algn="l" rtl="0">
              <a:spcBef>
                <a:spcPts val="200"/>
              </a:spcBef>
              <a:spcAft>
                <a:spcPts val="0"/>
              </a:spcAft>
              <a:buClr>
                <a:schemeClr val="dk1"/>
              </a:buClr>
              <a:buSzPts val="1100"/>
              <a:buFont typeface="Arial"/>
              <a:buChar char="•"/>
              <a:defRPr sz="1100" b="0" i="0" u="none" strike="noStrike" cap="none">
                <a:solidFill>
                  <a:schemeClr val="dk1"/>
                </a:solidFill>
                <a:latin typeface="Calibri"/>
                <a:ea typeface="Calibri"/>
                <a:cs typeface="Calibri"/>
                <a:sym typeface="Calibri"/>
              </a:defRPr>
            </a:lvl6pPr>
            <a:lvl7pPr marL="3200400" marR="0" lvl="6" indent="-298450" algn="l" rtl="0">
              <a:spcBef>
                <a:spcPts val="200"/>
              </a:spcBef>
              <a:spcAft>
                <a:spcPts val="0"/>
              </a:spcAft>
              <a:buClr>
                <a:schemeClr val="dk1"/>
              </a:buClr>
              <a:buSzPts val="1100"/>
              <a:buFont typeface="Arial"/>
              <a:buChar char="•"/>
              <a:defRPr sz="1100" b="0" i="0" u="none" strike="noStrike" cap="none">
                <a:solidFill>
                  <a:schemeClr val="dk1"/>
                </a:solidFill>
                <a:latin typeface="Calibri"/>
                <a:ea typeface="Calibri"/>
                <a:cs typeface="Calibri"/>
                <a:sym typeface="Calibri"/>
              </a:defRPr>
            </a:lvl7pPr>
            <a:lvl8pPr marL="3657600" marR="0" lvl="7" indent="-298450" algn="l" rtl="0">
              <a:spcBef>
                <a:spcPts val="200"/>
              </a:spcBef>
              <a:spcAft>
                <a:spcPts val="0"/>
              </a:spcAft>
              <a:buClr>
                <a:schemeClr val="dk1"/>
              </a:buClr>
              <a:buSzPts val="1100"/>
              <a:buFont typeface="Arial"/>
              <a:buChar char="•"/>
              <a:defRPr sz="1100" b="0" i="0" u="none" strike="noStrike" cap="none">
                <a:solidFill>
                  <a:schemeClr val="dk1"/>
                </a:solidFill>
                <a:latin typeface="Calibri"/>
                <a:ea typeface="Calibri"/>
                <a:cs typeface="Calibri"/>
                <a:sym typeface="Calibri"/>
              </a:defRPr>
            </a:lvl8pPr>
            <a:lvl9pPr marL="4114800" marR="0" lvl="8" indent="-298450" algn="l" rtl="0">
              <a:spcBef>
                <a:spcPts val="200"/>
              </a:spcBef>
              <a:spcAft>
                <a:spcPts val="0"/>
              </a:spcAft>
              <a:buClr>
                <a:schemeClr val="dk1"/>
              </a:buClr>
              <a:buSzPts val="1100"/>
              <a:buFont typeface="Arial"/>
              <a:buChar char="•"/>
              <a:defRPr sz="11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228600" y="4237567"/>
            <a:ext cx="1066800" cy="243300"/>
          </a:xfrm>
          <a:prstGeom prst="rect">
            <a:avLst/>
          </a:prstGeom>
          <a:noFill/>
          <a:ln>
            <a:noFill/>
          </a:ln>
        </p:spPr>
        <p:txBody>
          <a:bodyPr spcFirstLastPara="1" wrap="square" lIns="50800" tIns="25400" rIns="50800" bIns="25400" anchor="ctr" anchorCtr="0">
            <a:noAutofit/>
          </a:bodyPr>
          <a:lstStyle>
            <a:lvl1pPr marR="0" lvl="0" algn="l" rtl="0">
              <a:spcBef>
                <a:spcPts val="0"/>
              </a:spcBef>
              <a:spcAft>
                <a:spcPts val="0"/>
              </a:spcAft>
              <a:buSzPts val="800"/>
              <a:buNone/>
              <a:defRPr sz="7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800"/>
              <a:buNone/>
              <a:defRPr sz="10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800"/>
              <a:buNone/>
              <a:defRPr sz="10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800"/>
              <a:buNone/>
              <a:defRPr sz="10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800"/>
              <a:buNone/>
              <a:defRPr sz="10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800"/>
              <a:buNone/>
              <a:defRPr sz="10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800"/>
              <a:buNone/>
              <a:defRPr sz="10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800"/>
              <a:buNone/>
              <a:defRPr sz="10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800"/>
              <a:buNone/>
              <a:defRPr sz="10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1562100" y="4237567"/>
            <a:ext cx="1447800" cy="243300"/>
          </a:xfrm>
          <a:prstGeom prst="rect">
            <a:avLst/>
          </a:prstGeom>
          <a:noFill/>
          <a:ln>
            <a:noFill/>
          </a:ln>
        </p:spPr>
        <p:txBody>
          <a:bodyPr spcFirstLastPara="1" wrap="square" lIns="50800" tIns="25400" rIns="50800" bIns="25400" anchor="ctr" anchorCtr="0">
            <a:noAutofit/>
          </a:bodyPr>
          <a:lstStyle>
            <a:lvl1pPr marR="0" lvl="0" algn="ctr" rtl="0">
              <a:spcBef>
                <a:spcPts val="0"/>
              </a:spcBef>
              <a:spcAft>
                <a:spcPts val="0"/>
              </a:spcAft>
              <a:buSzPts val="800"/>
              <a:buNone/>
              <a:defRPr sz="7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800"/>
              <a:buNone/>
              <a:defRPr sz="10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800"/>
              <a:buNone/>
              <a:defRPr sz="10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800"/>
              <a:buNone/>
              <a:defRPr sz="10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800"/>
              <a:buNone/>
              <a:defRPr sz="10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800"/>
              <a:buNone/>
              <a:defRPr sz="10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800"/>
              <a:buNone/>
              <a:defRPr sz="10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800"/>
              <a:buNone/>
              <a:defRPr sz="10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800"/>
              <a:buNone/>
              <a:defRPr sz="10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3276600" y="4237567"/>
            <a:ext cx="1066800" cy="243300"/>
          </a:xfrm>
          <a:prstGeom prst="rect">
            <a:avLst/>
          </a:prstGeom>
          <a:noFill/>
          <a:ln>
            <a:noFill/>
          </a:ln>
        </p:spPr>
        <p:txBody>
          <a:bodyPr spcFirstLastPara="1" wrap="square" lIns="50800" tIns="25400" rIns="50800" bIns="25400" anchor="ctr" anchorCtr="0">
            <a:noAutofit/>
          </a:bodyPr>
          <a:lstStyle>
            <a:lvl1pPr marL="0" marR="0" lvl="0" indent="0" algn="r" rtl="0">
              <a:spcBef>
                <a:spcPts val="0"/>
              </a:spcBef>
              <a:buNone/>
              <a:defRPr sz="700" b="0" i="0" u="none" strike="noStrike" cap="none">
                <a:solidFill>
                  <a:srgbClr val="888888"/>
                </a:solidFill>
                <a:latin typeface="Calibri"/>
                <a:ea typeface="Calibri"/>
                <a:cs typeface="Calibri"/>
                <a:sym typeface="Calibri"/>
              </a:defRPr>
            </a:lvl1pPr>
            <a:lvl2pPr marL="0" marR="0" lvl="1" indent="0" algn="r" rtl="0">
              <a:spcBef>
                <a:spcPts val="0"/>
              </a:spcBef>
              <a:buNone/>
              <a:defRPr sz="700" b="0" i="0" u="none" strike="noStrike" cap="none">
                <a:solidFill>
                  <a:srgbClr val="888888"/>
                </a:solidFill>
                <a:latin typeface="Calibri"/>
                <a:ea typeface="Calibri"/>
                <a:cs typeface="Calibri"/>
                <a:sym typeface="Calibri"/>
              </a:defRPr>
            </a:lvl2pPr>
            <a:lvl3pPr marL="0" marR="0" lvl="2" indent="0" algn="r" rtl="0">
              <a:spcBef>
                <a:spcPts val="0"/>
              </a:spcBef>
              <a:buNone/>
              <a:defRPr sz="700" b="0" i="0" u="none" strike="noStrike" cap="none">
                <a:solidFill>
                  <a:srgbClr val="888888"/>
                </a:solidFill>
                <a:latin typeface="Calibri"/>
                <a:ea typeface="Calibri"/>
                <a:cs typeface="Calibri"/>
                <a:sym typeface="Calibri"/>
              </a:defRPr>
            </a:lvl3pPr>
            <a:lvl4pPr marL="0" marR="0" lvl="3" indent="0" algn="r" rtl="0">
              <a:spcBef>
                <a:spcPts val="0"/>
              </a:spcBef>
              <a:buNone/>
              <a:defRPr sz="700" b="0" i="0" u="none" strike="noStrike" cap="none">
                <a:solidFill>
                  <a:srgbClr val="888888"/>
                </a:solidFill>
                <a:latin typeface="Calibri"/>
                <a:ea typeface="Calibri"/>
                <a:cs typeface="Calibri"/>
                <a:sym typeface="Calibri"/>
              </a:defRPr>
            </a:lvl4pPr>
            <a:lvl5pPr marL="0" marR="0" lvl="4" indent="0" algn="r" rtl="0">
              <a:spcBef>
                <a:spcPts val="0"/>
              </a:spcBef>
              <a:buNone/>
              <a:defRPr sz="700" b="0" i="0" u="none" strike="noStrike" cap="none">
                <a:solidFill>
                  <a:srgbClr val="888888"/>
                </a:solidFill>
                <a:latin typeface="Calibri"/>
                <a:ea typeface="Calibri"/>
                <a:cs typeface="Calibri"/>
                <a:sym typeface="Calibri"/>
              </a:defRPr>
            </a:lvl5pPr>
            <a:lvl6pPr marL="0" marR="0" lvl="5" indent="0" algn="r" rtl="0">
              <a:spcBef>
                <a:spcPts val="0"/>
              </a:spcBef>
              <a:buNone/>
              <a:defRPr sz="700" b="0" i="0" u="none" strike="noStrike" cap="none">
                <a:solidFill>
                  <a:srgbClr val="888888"/>
                </a:solidFill>
                <a:latin typeface="Calibri"/>
                <a:ea typeface="Calibri"/>
                <a:cs typeface="Calibri"/>
                <a:sym typeface="Calibri"/>
              </a:defRPr>
            </a:lvl6pPr>
            <a:lvl7pPr marL="0" marR="0" lvl="6" indent="0" algn="r" rtl="0">
              <a:spcBef>
                <a:spcPts val="0"/>
              </a:spcBef>
              <a:buNone/>
              <a:defRPr sz="700" b="0" i="0" u="none" strike="noStrike" cap="none">
                <a:solidFill>
                  <a:srgbClr val="888888"/>
                </a:solidFill>
                <a:latin typeface="Calibri"/>
                <a:ea typeface="Calibri"/>
                <a:cs typeface="Calibri"/>
                <a:sym typeface="Calibri"/>
              </a:defRPr>
            </a:lvl7pPr>
            <a:lvl8pPr marL="0" marR="0" lvl="7" indent="0" algn="r" rtl="0">
              <a:spcBef>
                <a:spcPts val="0"/>
              </a:spcBef>
              <a:buNone/>
              <a:defRPr sz="700" b="0" i="0" u="none" strike="noStrike" cap="none">
                <a:solidFill>
                  <a:srgbClr val="888888"/>
                </a:solidFill>
                <a:latin typeface="Calibri"/>
                <a:ea typeface="Calibri"/>
                <a:cs typeface="Calibri"/>
                <a:sym typeface="Calibri"/>
              </a:defRPr>
            </a:lvl8pPr>
            <a:lvl9pPr marL="0" marR="0" lvl="8" indent="0" algn="r" rtl="0">
              <a:spcBef>
                <a:spcPts val="0"/>
              </a:spcBef>
              <a:buNone/>
              <a:defRPr sz="7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hyperlink" Target="http://www.ncpublicschools.org/succeeds/" TargetMode="External"/><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2.xml"/><Relationship Id="rId1" Type="http://schemas.openxmlformats.org/officeDocument/2006/relationships/slideLayout" Target="../slideLayouts/slideLayout12.xml"/><Relationship Id="rId4" Type="http://schemas.openxmlformats.org/officeDocument/2006/relationships/hyperlink" Target="mailto:jessicar.farr@cms.k12.n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4"/>
          <p:cNvSpPr txBox="1"/>
          <p:nvPr/>
        </p:nvSpPr>
        <p:spPr>
          <a:xfrm>
            <a:off x="2079400" y="3389000"/>
            <a:ext cx="5448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p:txBody>
      </p:sp>
      <p:sp>
        <p:nvSpPr>
          <p:cNvPr id="96" name="Google Shape;96;p14"/>
          <p:cNvSpPr txBox="1"/>
          <p:nvPr/>
        </p:nvSpPr>
        <p:spPr>
          <a:xfrm>
            <a:off x="494775" y="3789200"/>
            <a:ext cx="8559000" cy="1868815"/>
          </a:xfrm>
          <a:prstGeom prst="rect">
            <a:avLst/>
          </a:prstGeom>
          <a:noFill/>
          <a:ln>
            <a:noFill/>
          </a:ln>
        </p:spPr>
        <p:txBody>
          <a:bodyPr spcFirstLastPara="1" wrap="square" lIns="91425" tIns="91425" rIns="91425" bIns="91425" anchor="t" anchorCtr="0">
            <a:spAutoFit/>
          </a:bodyPr>
          <a:lstStyle/>
          <a:p>
            <a:pPr lvl="0" algn="ctr">
              <a:lnSpc>
                <a:spcPct val="113958"/>
              </a:lnSpc>
            </a:pPr>
            <a:r>
              <a:rPr lang="es-ES" sz="4800">
                <a:solidFill>
                  <a:schemeClr val="dk1"/>
                </a:solidFill>
                <a:latin typeface="Avenir"/>
                <a:ea typeface="Avenir"/>
                <a:cs typeface="Avenir"/>
                <a:sym typeface="Avenir"/>
              </a:rPr>
              <a:t>Escuela Berryhill     
Fecha: 24 de noviembre de 2024</a:t>
            </a:r>
            <a:endParaRPr sz="3600" dirty="0">
              <a:solidFill>
                <a:schemeClr val="dk1"/>
              </a:solidFill>
              <a:latin typeface="Montserrat"/>
              <a:ea typeface="Montserrat"/>
              <a:cs typeface="Montserrat"/>
              <a:sym typeface="Montserrat"/>
            </a:endParaRPr>
          </a:p>
        </p:txBody>
      </p:sp>
      <p:sp>
        <p:nvSpPr>
          <p:cNvPr id="97" name="Google Shape;97;p14"/>
          <p:cNvSpPr txBox="1">
            <a:spLocks noGrp="1"/>
          </p:cNvSpPr>
          <p:nvPr>
            <p:ph type="sldNum" idx="12"/>
          </p:nvPr>
        </p:nvSpPr>
        <p:spPr>
          <a:xfrm>
            <a:off x="3276600" y="4237567"/>
            <a:ext cx="1066800" cy="243300"/>
          </a:xfrm>
          <a:prstGeom prst="rect">
            <a:avLst/>
          </a:prstGeom>
        </p:spPr>
        <p:txBody>
          <a:bodyPr spcFirstLastPara="1" wrap="square" lIns="50800" tIns="25400" rIns="50800" bIns="254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sz="700">
                <a:solidFill>
                  <a:srgbClr val="888888"/>
                </a:solidFill>
                <a:latin typeface="Calibri"/>
                <a:ea typeface="Calibri"/>
                <a:cs typeface="Calibri"/>
                <a:sym typeface="Calibri"/>
              </a:rPr>
              <a:t>1</a:t>
            </a:fld>
            <a:endParaRPr sz="700">
              <a:solidFill>
                <a:srgbClr val="888888"/>
              </a:solidFill>
              <a:latin typeface="Calibri"/>
              <a:ea typeface="Calibri"/>
              <a:cs typeface="Calibri"/>
              <a:sym typeface="Calibri"/>
            </a:endParaRPr>
          </a:p>
        </p:txBody>
      </p:sp>
      <p:sp>
        <p:nvSpPr>
          <p:cNvPr id="98" name="Google Shape;98;p14"/>
          <p:cNvSpPr txBox="1"/>
          <p:nvPr/>
        </p:nvSpPr>
        <p:spPr>
          <a:xfrm>
            <a:off x="344475" y="306900"/>
            <a:ext cx="6162900" cy="1559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p14"/>
          <p:cNvSpPr txBox="1"/>
          <p:nvPr/>
        </p:nvSpPr>
        <p:spPr>
          <a:xfrm>
            <a:off x="494775" y="175375"/>
            <a:ext cx="8559000" cy="2386200"/>
          </a:xfrm>
          <a:prstGeom prst="rect">
            <a:avLst/>
          </a:prstGeom>
          <a:noFill/>
          <a:ln>
            <a:noFill/>
          </a:ln>
        </p:spPr>
        <p:txBody>
          <a:bodyPr spcFirstLastPara="1" wrap="square" lIns="91425" tIns="91425" rIns="91425" bIns="91425" anchor="t" anchorCtr="0">
            <a:noAutofit/>
          </a:bodyPr>
          <a:lstStyle/>
          <a:p>
            <a:pPr lvl="0" algn="ctr">
              <a:buClr>
                <a:schemeClr val="dk1"/>
              </a:buClr>
            </a:pPr>
            <a:r>
              <a:rPr lang="es-ES" sz="3700" dirty="0">
                <a:solidFill>
                  <a:schemeClr val="dk1"/>
                </a:solidFill>
                <a:latin typeface="Avenir"/>
                <a:ea typeface="Avenir"/>
                <a:cs typeface="Avenir"/>
                <a:sym typeface="Avenir"/>
              </a:rPr>
              <a:t>Bienvenidos a la Reunión Anual del Título I 
para Padres y Familias</a:t>
            </a:r>
            <a:br>
              <a:rPr lang="es-ES" sz="3700" dirty="0">
                <a:solidFill>
                  <a:schemeClr val="dk1"/>
                </a:solidFill>
                <a:latin typeface="Avenir"/>
                <a:ea typeface="Avenir"/>
                <a:cs typeface="Avenir"/>
                <a:sym typeface="Avenir"/>
              </a:rPr>
            </a:br>
            <a:r>
              <a:rPr lang="es-ES" sz="3700" dirty="0">
                <a:solidFill>
                  <a:schemeClr val="dk1"/>
                </a:solidFill>
                <a:latin typeface="Avenir"/>
                <a:ea typeface="Avenir"/>
                <a:cs typeface="Avenir"/>
                <a:sym typeface="Avenir"/>
              </a:rPr>
              <a:t>2024 - 2025</a:t>
            </a:r>
            <a:endParaRPr sz="3700" dirty="0">
              <a:solidFill>
                <a:schemeClr val="lt1"/>
              </a:solidFill>
              <a:latin typeface="Avenir"/>
              <a:ea typeface="Avenir"/>
              <a:cs typeface="Avenir"/>
              <a:sym typeface="Avenir"/>
            </a:endParaRPr>
          </a:p>
          <a:p>
            <a:pPr marL="0" lvl="0" indent="0" algn="just" rtl="0">
              <a:lnSpc>
                <a:spcPct val="113958"/>
              </a:lnSpc>
              <a:spcBef>
                <a:spcPts val="0"/>
              </a:spcBef>
              <a:spcAft>
                <a:spcPts val="0"/>
              </a:spcAft>
              <a:buClr>
                <a:schemeClr val="dk1"/>
              </a:buClr>
              <a:buSzPts val="1100"/>
              <a:buFont typeface="Arial"/>
              <a:buNone/>
            </a:pPr>
            <a:endParaRPr sz="4500" b="1" dirty="0">
              <a:solidFill>
                <a:schemeClr val="lt1"/>
              </a:solidFill>
              <a:latin typeface="Avenir"/>
              <a:ea typeface="Avenir"/>
              <a:cs typeface="Avenir"/>
              <a:sym typeface="Aveni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3"/>
          <p:cNvSpPr txBox="1">
            <a:spLocks noGrp="1"/>
          </p:cNvSpPr>
          <p:nvPr>
            <p:ph type="title"/>
          </p:nvPr>
        </p:nvSpPr>
        <p:spPr>
          <a:xfrm>
            <a:off x="462325" y="1210725"/>
            <a:ext cx="8424600" cy="3974400"/>
          </a:xfrm>
          <a:prstGeom prst="rect">
            <a:avLst/>
          </a:prstGeom>
          <a:noFill/>
          <a:ln>
            <a:noFill/>
          </a:ln>
        </p:spPr>
        <p:txBody>
          <a:bodyPr spcFirstLastPara="1" wrap="square" lIns="91425" tIns="45700" rIns="91425" bIns="45700" anchor="ctr" anchorCtr="0">
            <a:noAutofit/>
          </a:bodyPr>
          <a:lstStyle/>
          <a:p>
            <a:pPr lvl="0">
              <a:lnSpc>
                <a:spcPct val="100000"/>
              </a:lnSpc>
              <a:buClr>
                <a:schemeClr val="dk1"/>
              </a:buClr>
            </a:pPr>
            <a:r>
              <a:rPr lang="es-ES" sz="2500" dirty="0">
                <a:solidFill>
                  <a:schemeClr val="dk1"/>
                </a:solidFill>
              </a:rPr>
              <a:t>¿Qué es el Plan de Mejoramiento Escolar/Plan </a:t>
            </a:r>
            <a:r>
              <a:rPr lang="es-ES" sz="2500" dirty="0" err="1">
                <a:solidFill>
                  <a:schemeClr val="dk1"/>
                </a:solidFill>
              </a:rPr>
              <a:t>NCStar</a:t>
            </a:r>
            <a:r>
              <a:rPr lang="es-ES" sz="2500" dirty="0">
                <a:solidFill>
                  <a:schemeClr val="dk1"/>
                </a:solidFill>
              </a:rPr>
              <a:t>?</a:t>
            </a:r>
            <a:endParaRPr sz="2000" b="0" dirty="0">
              <a:solidFill>
                <a:schemeClr val="dk1"/>
              </a:solidFill>
              <a:latin typeface="Arial"/>
              <a:ea typeface="Arial"/>
              <a:cs typeface="Arial"/>
              <a:sym typeface="Arial"/>
            </a:endParaRPr>
          </a:p>
          <a:p>
            <a:pPr marL="285750" lvl="0" indent="-285750">
              <a:lnSpc>
                <a:spcPct val="100000"/>
              </a:lnSpc>
              <a:buClr>
                <a:schemeClr val="dk1"/>
              </a:buClr>
              <a:buFont typeface="Arial" panose="020B0604020202020204" pitchFamily="34" charset="0"/>
              <a:buChar char="•"/>
            </a:pPr>
            <a:r>
              <a:rPr lang="es-ES" sz="1700" b="0" dirty="0">
                <a:solidFill>
                  <a:schemeClr val="dk1"/>
                </a:solidFill>
              </a:rPr>
              <a:t>El Plan de Mejoramiento Escolar (SIP) se crea en una plataforma en línea llamada </a:t>
            </a:r>
            <a:r>
              <a:rPr lang="es-ES" sz="1700" b="0" dirty="0" err="1">
                <a:solidFill>
                  <a:schemeClr val="dk1"/>
                </a:solidFill>
              </a:rPr>
              <a:t>NCStar</a:t>
            </a:r>
            <a:r>
              <a:rPr lang="es-ES" sz="1700" b="0" dirty="0">
                <a:solidFill>
                  <a:schemeClr val="dk1"/>
                </a:solidFill>
              </a:rPr>
              <a:t> e Incluye:
Una evaluación integral de las necesidades
Metas y estrategias para abordar las necesidades académicas de los estudiantes
Necesidades de desarrollo profesional
Coordinación de Recursos y Presupuesto Integral
Los objetivos de participación de los padres y la familia de la escuela</a:t>
            </a:r>
            <a:endParaRPr sz="1700" b="0" dirty="0">
              <a:solidFill>
                <a:schemeClr val="dk1"/>
              </a:solidFill>
            </a:endParaRPr>
          </a:p>
          <a:p>
            <a:pPr marL="342900" lvl="0" indent="-323850">
              <a:lnSpc>
                <a:spcPct val="100000"/>
              </a:lnSpc>
              <a:spcBef>
                <a:spcPts val="400"/>
              </a:spcBef>
              <a:buClr>
                <a:schemeClr val="dk1"/>
              </a:buClr>
              <a:buSzPts val="1700"/>
              <a:buFont typeface="Avenir"/>
              <a:buChar char="●"/>
            </a:pPr>
            <a:r>
              <a:rPr lang="es-ES" sz="1700" b="0" dirty="0">
                <a:solidFill>
                  <a:schemeClr val="dk1"/>
                </a:solidFill>
              </a:rPr>
              <a:t>Los padres de los estudiantes en las escuelas de Título I tienen el derecho de participar en el desarrollo de este plan
Acceda al SIP en nuestro sitio web: ttps://schools.cms.k12.nc.us/montclaireES/Pages/Default.aspx
Nombre de usuario: NCS70
Contraseña: 7092</a:t>
            </a:r>
            <a:endParaRPr sz="2200" b="0" dirty="0">
              <a:solidFill>
                <a:srgbClr val="FF0000"/>
              </a:solidFill>
            </a:endParaRPr>
          </a:p>
          <a:p>
            <a:pPr marL="342900" lvl="0" indent="-342900" algn="l" rtl="0">
              <a:lnSpc>
                <a:spcPct val="100000"/>
              </a:lnSpc>
              <a:spcBef>
                <a:spcPts val="440"/>
              </a:spcBef>
              <a:spcAft>
                <a:spcPts val="0"/>
              </a:spcAft>
              <a:buNone/>
            </a:pPr>
            <a:endParaRPr sz="2200" b="0" dirty="0">
              <a:solidFill>
                <a:srgbClr val="FF0000"/>
              </a:solidFill>
            </a:endParaRPr>
          </a:p>
          <a:p>
            <a:pPr marL="342900" lvl="0" indent="-342900" algn="l" rtl="0">
              <a:lnSpc>
                <a:spcPct val="100000"/>
              </a:lnSpc>
              <a:spcBef>
                <a:spcPts val="440"/>
              </a:spcBef>
              <a:spcAft>
                <a:spcPts val="0"/>
              </a:spcAft>
              <a:buClr>
                <a:schemeClr val="dk1"/>
              </a:buClr>
              <a:buFont typeface="Arial"/>
              <a:buNone/>
            </a:pPr>
            <a:endParaRPr sz="2200" b="0" dirty="0">
              <a:solidFill>
                <a:srgbClr val="FF0000"/>
              </a:solidFill>
            </a:endParaRPr>
          </a:p>
          <a:p>
            <a:pPr marL="0" lvl="0" indent="0" algn="ctr" rtl="0">
              <a:lnSpc>
                <a:spcPct val="100000"/>
              </a:lnSpc>
              <a:spcBef>
                <a:spcPts val="0"/>
              </a:spcBef>
              <a:spcAft>
                <a:spcPts val="0"/>
              </a:spcAft>
              <a:buClr>
                <a:schemeClr val="dk1"/>
              </a:buClr>
              <a:buFont typeface="Arial"/>
              <a:buNone/>
            </a:pPr>
            <a:endParaRPr sz="3000" dirty="0">
              <a:solidFill>
                <a:schemeClr val="dk1"/>
              </a:solidFill>
              <a:latin typeface="Arial"/>
              <a:ea typeface="Arial"/>
              <a:cs typeface="Arial"/>
              <a:sym typeface="Arial"/>
            </a:endParaRPr>
          </a:p>
          <a:p>
            <a:pPr marL="0" lvl="0" indent="0" algn="ctr" rtl="0">
              <a:lnSpc>
                <a:spcPct val="100000"/>
              </a:lnSpc>
              <a:spcBef>
                <a:spcPts val="0"/>
              </a:spcBef>
              <a:spcAft>
                <a:spcPts val="0"/>
              </a:spcAft>
              <a:buClr>
                <a:schemeClr val="dk1"/>
              </a:buClr>
              <a:buFont typeface="Arial"/>
              <a:buNone/>
            </a:pPr>
            <a:endParaRPr sz="3000" dirty="0">
              <a:solidFill>
                <a:schemeClr val="dk1"/>
              </a:solidFill>
              <a:latin typeface="Arial"/>
              <a:ea typeface="Arial"/>
              <a:cs typeface="Arial"/>
              <a:sym typeface="Arial"/>
            </a:endParaRPr>
          </a:p>
        </p:txBody>
      </p:sp>
      <p:sp>
        <p:nvSpPr>
          <p:cNvPr id="162" name="Google Shape;162;p23"/>
          <p:cNvSpPr txBox="1">
            <a:spLocks noGrp="1"/>
          </p:cNvSpPr>
          <p:nvPr>
            <p:ph type="sldNum" idx="12"/>
          </p:nvPr>
        </p:nvSpPr>
        <p:spPr>
          <a:xfrm>
            <a:off x="8580847" y="6325369"/>
            <a:ext cx="472800" cy="391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rgbClr val="000000"/>
              </a:buClr>
              <a:buSzPts val="1300"/>
              <a:buFont typeface="Arial"/>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24"/>
          <p:cNvSpPr txBox="1">
            <a:spLocks noGrp="1"/>
          </p:cNvSpPr>
          <p:nvPr>
            <p:ph type="title"/>
          </p:nvPr>
        </p:nvSpPr>
        <p:spPr>
          <a:xfrm>
            <a:off x="462325" y="0"/>
            <a:ext cx="8424600" cy="1613700"/>
          </a:xfrm>
          <a:prstGeom prst="rect">
            <a:avLst/>
          </a:prstGeom>
          <a:noFill/>
          <a:ln>
            <a:noFill/>
          </a:ln>
        </p:spPr>
        <p:txBody>
          <a:bodyPr spcFirstLastPara="1" wrap="square" lIns="91425" tIns="45700" rIns="91425" bIns="45700" anchor="ctr" anchorCtr="0">
            <a:noAutofit/>
          </a:bodyPr>
          <a:lstStyle/>
          <a:p>
            <a:pPr lvl="0">
              <a:lnSpc>
                <a:spcPct val="100000"/>
              </a:lnSpc>
              <a:buClr>
                <a:schemeClr val="dk1"/>
              </a:buClr>
            </a:pPr>
            <a:r>
              <a:rPr lang="es-ES" sz="2800" dirty="0">
                <a:solidFill>
                  <a:schemeClr val="dk1"/>
                </a:solidFill>
              </a:rPr>
              <a:t>¿Qué se incluye en la Política de Participación de Padres y Familias de la Escuela?</a:t>
            </a:r>
            <a:endParaRPr sz="2800" dirty="0">
              <a:solidFill>
                <a:schemeClr val="dk1"/>
              </a:solidFill>
              <a:latin typeface="Arial"/>
              <a:ea typeface="Arial"/>
              <a:cs typeface="Arial"/>
              <a:sym typeface="Arial"/>
            </a:endParaRPr>
          </a:p>
        </p:txBody>
      </p:sp>
      <p:sp>
        <p:nvSpPr>
          <p:cNvPr id="169" name="Google Shape;169;p24"/>
          <p:cNvSpPr txBox="1">
            <a:spLocks noGrp="1"/>
          </p:cNvSpPr>
          <p:nvPr>
            <p:ph type="sldNum" idx="12"/>
          </p:nvPr>
        </p:nvSpPr>
        <p:spPr>
          <a:xfrm>
            <a:off x="8580847" y="6325369"/>
            <a:ext cx="472800" cy="391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rgbClr val="000000"/>
              </a:buClr>
              <a:buSzPts val="1300"/>
              <a:buFont typeface="Arial"/>
              <a:buNone/>
            </a:pPr>
            <a:fld id="{00000000-1234-1234-1234-123412341234}" type="slidenum">
              <a:rPr lang="en-US"/>
              <a:t>11</a:t>
            </a:fld>
            <a:endParaRPr/>
          </a:p>
        </p:txBody>
      </p:sp>
      <p:sp>
        <p:nvSpPr>
          <p:cNvPr id="170" name="Google Shape;170;p24"/>
          <p:cNvSpPr txBox="1"/>
          <p:nvPr/>
        </p:nvSpPr>
        <p:spPr>
          <a:xfrm>
            <a:off x="462325" y="1887373"/>
            <a:ext cx="8694000" cy="3877954"/>
          </a:xfrm>
          <a:prstGeom prst="rect">
            <a:avLst/>
          </a:prstGeom>
          <a:noFill/>
          <a:ln>
            <a:noFill/>
          </a:ln>
        </p:spPr>
        <p:txBody>
          <a:bodyPr spcFirstLastPara="1" wrap="square" lIns="91425" tIns="91425" rIns="91425" bIns="91425" anchor="ctr" anchorCtr="0">
            <a:spAutoFit/>
          </a:bodyPr>
          <a:lstStyle/>
          <a:p>
            <a:pPr marL="342900" lvl="0" indent="-342900">
              <a:buClr>
                <a:schemeClr val="dk1"/>
              </a:buClr>
              <a:buSzPts val="2000"/>
              <a:buFont typeface="Avenir"/>
              <a:buChar char="●"/>
            </a:pPr>
            <a:r>
              <a:rPr lang="es-ES" sz="2000" dirty="0">
                <a:solidFill>
                  <a:schemeClr val="dk1"/>
                </a:solidFill>
                <a:latin typeface="Avenir"/>
                <a:ea typeface="Avenir"/>
                <a:cs typeface="Avenir"/>
                <a:sym typeface="Avenir"/>
              </a:rPr>
              <a:t>Esta política aborda cómo la escuela implementará los requisitos de participación de los padres y la familia de la Ley Cada Estudiante Triunfa (ESSA).  Los componentes incluyen lo siguiente:</a:t>
            </a:r>
          </a:p>
          <a:p>
            <a:pPr marL="342900" lvl="0" indent="-342900">
              <a:buClr>
                <a:schemeClr val="dk1"/>
              </a:buClr>
              <a:buSzPts val="2000"/>
              <a:buFont typeface="Avenir"/>
              <a:buChar char="●"/>
            </a:pPr>
            <a:r>
              <a:rPr lang="es-ES" sz="2000" dirty="0">
                <a:solidFill>
                  <a:schemeClr val="dk1"/>
                </a:solidFill>
                <a:latin typeface="Avenir"/>
                <a:ea typeface="Avenir"/>
                <a:cs typeface="Avenir"/>
                <a:sym typeface="Avenir"/>
              </a:rPr>
              <a:t>
Cómo los padres pueden participar en la toma de decisiones y las actividades 
Cómo se utilizan los fondos de participación de los padres y la familia
Cómo se proporcionará la información y la capacitación a los padres
Cómo la escuela desarrollará la capacidad de los padres y el personal para una fuerte participación de los padres y la familia
Los padres de los estudiantes en las escuelas de Título I tienen el derecho de participar en el desarrollo de la Política de Participación de los Padres y la Familia de la escuela</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25"/>
          <p:cNvSpPr txBox="1">
            <a:spLocks noGrp="1"/>
          </p:cNvSpPr>
          <p:nvPr>
            <p:ph type="sldNum" idx="12"/>
          </p:nvPr>
        </p:nvSpPr>
        <p:spPr>
          <a:xfrm>
            <a:off x="8580847" y="6325369"/>
            <a:ext cx="472800" cy="391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rgbClr val="000000"/>
              </a:buClr>
              <a:buSzPts val="1300"/>
              <a:buFont typeface="Arial"/>
              <a:buNone/>
            </a:pPr>
            <a:fld id="{00000000-1234-1234-1234-123412341234}" type="slidenum">
              <a:rPr lang="en-US"/>
              <a:t>12</a:t>
            </a:fld>
            <a:endParaRPr/>
          </a:p>
        </p:txBody>
      </p:sp>
      <p:sp>
        <p:nvSpPr>
          <p:cNvPr id="176" name="Google Shape;176;p25"/>
          <p:cNvSpPr txBox="1"/>
          <p:nvPr/>
        </p:nvSpPr>
        <p:spPr>
          <a:xfrm>
            <a:off x="419625" y="275575"/>
            <a:ext cx="7963500" cy="1381200"/>
          </a:xfrm>
          <a:prstGeom prst="rect">
            <a:avLst/>
          </a:prstGeom>
          <a:noFill/>
          <a:ln>
            <a:noFill/>
          </a:ln>
        </p:spPr>
        <p:txBody>
          <a:bodyPr spcFirstLastPara="1" wrap="square" lIns="91425" tIns="91425" rIns="91425" bIns="91425" anchor="t" anchorCtr="0">
            <a:noAutofit/>
          </a:bodyPr>
          <a:lstStyle/>
          <a:p>
            <a:pPr lvl="0">
              <a:buClr>
                <a:schemeClr val="dk1"/>
              </a:buClr>
            </a:pPr>
            <a:r>
              <a:rPr lang="es-ES" sz="3600" b="1">
                <a:solidFill>
                  <a:schemeClr val="dk1"/>
                </a:solidFill>
                <a:latin typeface="Avenir"/>
                <a:ea typeface="Avenir"/>
                <a:cs typeface="Avenir"/>
                <a:sym typeface="Avenir"/>
              </a:rPr>
              <a:t>¿Qué es el Pacto Escolar?</a:t>
            </a:r>
            <a:endParaRPr/>
          </a:p>
        </p:txBody>
      </p:sp>
      <p:sp>
        <p:nvSpPr>
          <p:cNvPr id="177" name="Google Shape;177;p25"/>
          <p:cNvSpPr txBox="1"/>
          <p:nvPr/>
        </p:nvSpPr>
        <p:spPr>
          <a:xfrm>
            <a:off x="231725" y="1656775"/>
            <a:ext cx="8567700" cy="4384500"/>
          </a:xfrm>
          <a:prstGeom prst="rect">
            <a:avLst/>
          </a:prstGeom>
          <a:noFill/>
          <a:ln>
            <a:noFill/>
          </a:ln>
        </p:spPr>
        <p:txBody>
          <a:bodyPr spcFirstLastPara="1" wrap="square" lIns="91425" tIns="91425" rIns="91425" bIns="91425" anchor="t" anchorCtr="0">
            <a:noAutofit/>
          </a:bodyPr>
          <a:lstStyle/>
          <a:p>
            <a:pPr marL="457200" lvl="0" indent="-419100">
              <a:buClr>
                <a:schemeClr val="dk1"/>
              </a:buClr>
              <a:buSzPts val="3000"/>
              <a:buFont typeface="Avenir"/>
              <a:buChar char="●"/>
            </a:pPr>
            <a:r>
              <a:rPr lang="es-ES" sz="3000" dirty="0">
                <a:solidFill>
                  <a:schemeClr val="dk1"/>
                </a:solidFill>
                <a:latin typeface="Avenir"/>
                <a:ea typeface="Avenir"/>
                <a:cs typeface="Avenir"/>
                <a:sym typeface="Avenir"/>
              </a:rPr>
              <a:t>El pacto es un compromiso de la escuela, los padres/familia y el estudiante, para compartir la responsabilidad de mejorar el rendimiento académico
Los padres y las familias de los estudiantes en las escuelas de Título I tienen el derecho de participar en la revisión/revisión del Pacto Escolar</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26"/>
          <p:cNvSpPr txBox="1">
            <a:spLocks noGrp="1"/>
          </p:cNvSpPr>
          <p:nvPr>
            <p:ph type="title"/>
          </p:nvPr>
        </p:nvSpPr>
        <p:spPr>
          <a:xfrm>
            <a:off x="687150" y="210550"/>
            <a:ext cx="7973400" cy="1446300"/>
          </a:xfrm>
          <a:prstGeom prst="rect">
            <a:avLst/>
          </a:prstGeom>
          <a:noFill/>
          <a:ln>
            <a:noFill/>
          </a:ln>
        </p:spPr>
        <p:txBody>
          <a:bodyPr spcFirstLastPara="1" wrap="square" lIns="91425" tIns="45700" rIns="91425" bIns="45700" anchor="ctr" anchorCtr="0">
            <a:noAutofit/>
          </a:bodyPr>
          <a:lstStyle/>
          <a:p>
            <a:pPr lvl="0">
              <a:lnSpc>
                <a:spcPct val="100000"/>
              </a:lnSpc>
              <a:buClr>
                <a:schemeClr val="dk1"/>
              </a:buClr>
            </a:pPr>
            <a:r>
              <a:rPr lang="es-ES" dirty="0">
                <a:solidFill>
                  <a:schemeClr val="dk1"/>
                </a:solidFill>
              </a:rPr>
              <a:t>¿Quiénes son los padres líderes en mi escuela?</a:t>
            </a:r>
            <a:endParaRPr sz="2800" dirty="0">
              <a:solidFill>
                <a:srgbClr val="00AFD7"/>
              </a:solidFill>
            </a:endParaRPr>
          </a:p>
        </p:txBody>
      </p:sp>
      <p:sp>
        <p:nvSpPr>
          <p:cNvPr id="183" name="Google Shape;183;p26"/>
          <p:cNvSpPr txBox="1">
            <a:spLocks noGrp="1"/>
          </p:cNvSpPr>
          <p:nvPr>
            <p:ph type="sldNum" idx="12"/>
          </p:nvPr>
        </p:nvSpPr>
        <p:spPr>
          <a:xfrm>
            <a:off x="8580847" y="6325369"/>
            <a:ext cx="472800" cy="391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rgbClr val="000000"/>
              </a:buClr>
              <a:buSzPts val="1300"/>
              <a:buFont typeface="Arial"/>
              <a:buNone/>
            </a:pPr>
            <a:fld id="{00000000-1234-1234-1234-123412341234}" type="slidenum">
              <a:rPr lang="en-US"/>
              <a:t>13</a:t>
            </a:fld>
            <a:endParaRPr/>
          </a:p>
        </p:txBody>
      </p:sp>
      <p:sp>
        <p:nvSpPr>
          <p:cNvPr id="184" name="Google Shape;184;p26"/>
          <p:cNvSpPr txBox="1"/>
          <p:nvPr/>
        </p:nvSpPr>
        <p:spPr>
          <a:xfrm>
            <a:off x="344475" y="3450925"/>
            <a:ext cx="7327800" cy="1860000"/>
          </a:xfrm>
          <a:prstGeom prst="rect">
            <a:avLst/>
          </a:prstGeom>
          <a:noFill/>
          <a:ln>
            <a:noFill/>
          </a:ln>
        </p:spPr>
        <p:txBody>
          <a:bodyPr spcFirstLastPara="1" wrap="square" lIns="91425" tIns="91425" rIns="91425" bIns="91425" anchor="ctr" anchorCtr="0">
            <a:noAutofit/>
          </a:bodyPr>
          <a:lstStyle/>
          <a:p>
            <a:pPr marL="495300" lvl="0" indent="0" algn="l" rtl="0">
              <a:lnSpc>
                <a:spcPct val="106458"/>
              </a:lnSpc>
              <a:spcBef>
                <a:spcPts val="0"/>
              </a:spcBef>
              <a:spcAft>
                <a:spcPts val="0"/>
              </a:spcAft>
              <a:buClr>
                <a:schemeClr val="dk1"/>
              </a:buClr>
              <a:buSzPts val="2400"/>
              <a:buFont typeface="Arial"/>
              <a:buNone/>
            </a:pPr>
            <a:endParaRPr sz="2400">
              <a:solidFill>
                <a:srgbClr val="535758"/>
              </a:solidFill>
              <a:latin typeface="Avenir"/>
              <a:ea typeface="Avenir"/>
              <a:cs typeface="Avenir"/>
              <a:sym typeface="Avenir"/>
            </a:endParaRPr>
          </a:p>
          <a:p>
            <a:pPr marL="495300" lvl="0" indent="0" algn="l" rtl="0">
              <a:lnSpc>
                <a:spcPct val="106458"/>
              </a:lnSpc>
              <a:spcBef>
                <a:spcPts val="0"/>
              </a:spcBef>
              <a:spcAft>
                <a:spcPts val="0"/>
              </a:spcAft>
              <a:buClr>
                <a:schemeClr val="dk1"/>
              </a:buClr>
              <a:buSzPts val="2400"/>
              <a:buFont typeface="Arial"/>
              <a:buNone/>
            </a:pPr>
            <a:endParaRPr sz="2400">
              <a:solidFill>
                <a:srgbClr val="535758"/>
              </a:solidFill>
              <a:latin typeface="Avenir"/>
              <a:ea typeface="Avenir"/>
              <a:cs typeface="Avenir"/>
              <a:sym typeface="Avenir"/>
            </a:endParaRPr>
          </a:p>
          <a:p>
            <a:pPr marL="0" lvl="0" indent="0" algn="l" rtl="0">
              <a:spcBef>
                <a:spcPts val="0"/>
              </a:spcBef>
              <a:spcAft>
                <a:spcPts val="0"/>
              </a:spcAft>
              <a:buNone/>
            </a:pPr>
            <a:endParaRPr/>
          </a:p>
        </p:txBody>
      </p:sp>
      <p:sp>
        <p:nvSpPr>
          <p:cNvPr id="185" name="Google Shape;185;p26"/>
          <p:cNvSpPr txBox="1"/>
          <p:nvPr/>
        </p:nvSpPr>
        <p:spPr>
          <a:xfrm>
            <a:off x="837650" y="1566425"/>
            <a:ext cx="8318400" cy="3940500"/>
          </a:xfrm>
          <a:prstGeom prst="rect">
            <a:avLst/>
          </a:prstGeom>
          <a:noFill/>
          <a:ln>
            <a:noFill/>
          </a:ln>
        </p:spPr>
        <p:txBody>
          <a:bodyPr spcFirstLastPara="1" wrap="square" lIns="91425" tIns="91425" rIns="91425" bIns="91425" anchor="t" anchorCtr="0">
            <a:spAutoFit/>
          </a:bodyPr>
          <a:lstStyle/>
          <a:p>
            <a:pPr marL="342900" lvl="0" indent="-342900" algn="l" rtl="0">
              <a:spcBef>
                <a:spcPts val="0"/>
              </a:spcBef>
              <a:spcAft>
                <a:spcPts val="0"/>
              </a:spcAft>
              <a:buClr>
                <a:srgbClr val="FF0000"/>
              </a:buClr>
              <a:buFont typeface="Arial"/>
              <a:buNone/>
            </a:pPr>
            <a:r>
              <a:rPr lang="en-US" sz="2000" dirty="0">
                <a:solidFill>
                  <a:srgbClr val="FF0000"/>
                </a:solidFill>
              </a:rPr>
              <a:t>  </a:t>
            </a:r>
            <a:r>
              <a:rPr lang="en-US" sz="2000" dirty="0">
                <a:solidFill>
                  <a:schemeClr val="dk1"/>
                </a:solidFill>
                <a:latin typeface="Avenir"/>
                <a:ea typeface="Avenir"/>
                <a:cs typeface="Avenir"/>
                <a:sym typeface="Avenir"/>
              </a:rPr>
              <a:t>PTO Contact for Participation</a:t>
            </a:r>
            <a:endParaRPr sz="2000" dirty="0">
              <a:solidFill>
                <a:schemeClr val="dk1"/>
              </a:solidFill>
              <a:latin typeface="Avenir"/>
              <a:ea typeface="Avenir"/>
              <a:cs typeface="Avenir"/>
              <a:sym typeface="Avenir"/>
            </a:endParaRPr>
          </a:p>
          <a:p>
            <a:pPr marL="342900" lvl="0" indent="0" algn="l" rtl="0">
              <a:spcBef>
                <a:spcPts val="400"/>
              </a:spcBef>
              <a:spcAft>
                <a:spcPts val="0"/>
              </a:spcAft>
              <a:buClr>
                <a:schemeClr val="dk1"/>
              </a:buClr>
              <a:buSzPts val="1100"/>
              <a:buFont typeface="Arial"/>
              <a:buNone/>
            </a:pPr>
            <a:endParaRPr sz="2000" dirty="0">
              <a:solidFill>
                <a:schemeClr val="dk1"/>
              </a:solidFill>
              <a:latin typeface="Avenir"/>
              <a:ea typeface="Avenir"/>
              <a:cs typeface="Avenir"/>
              <a:sym typeface="Avenir"/>
            </a:endParaRPr>
          </a:p>
          <a:p>
            <a:pPr marL="342900" lvl="0" indent="0" algn="l" rtl="0">
              <a:spcBef>
                <a:spcPts val="400"/>
              </a:spcBef>
              <a:spcAft>
                <a:spcPts val="0"/>
              </a:spcAft>
              <a:buClr>
                <a:schemeClr val="dk1"/>
              </a:buClr>
              <a:buSzPts val="1100"/>
              <a:buFont typeface="Arial"/>
              <a:buNone/>
            </a:pPr>
            <a:r>
              <a:rPr lang="en-US" sz="2000" dirty="0">
                <a:solidFill>
                  <a:schemeClr val="dk1"/>
                </a:solidFill>
                <a:latin typeface="Avenir"/>
                <a:ea typeface="Avenir"/>
                <a:cs typeface="Avenir"/>
                <a:sym typeface="Avenir"/>
              </a:rPr>
              <a:t>Gayle Dodson – gaylel.dodson@cms.k12.nc.us</a:t>
            </a:r>
            <a:endParaRPr sz="2000" dirty="0">
              <a:solidFill>
                <a:schemeClr val="dk1"/>
              </a:solidFill>
              <a:latin typeface="Avenir"/>
              <a:ea typeface="Avenir"/>
              <a:cs typeface="Avenir"/>
              <a:sym typeface="Avenir"/>
            </a:endParaRPr>
          </a:p>
          <a:p>
            <a:pPr marL="342900" lvl="0" indent="0" algn="l" rtl="0">
              <a:spcBef>
                <a:spcPts val="400"/>
              </a:spcBef>
              <a:spcAft>
                <a:spcPts val="0"/>
              </a:spcAft>
              <a:buClr>
                <a:schemeClr val="dk1"/>
              </a:buClr>
              <a:buSzPts val="1100"/>
              <a:buFont typeface="Arial"/>
              <a:buNone/>
            </a:pPr>
            <a:endParaRPr sz="2000" dirty="0">
              <a:solidFill>
                <a:schemeClr val="dk1"/>
              </a:solidFill>
              <a:latin typeface="Avenir"/>
              <a:ea typeface="Avenir"/>
              <a:cs typeface="Avenir"/>
              <a:sym typeface="Avenir"/>
            </a:endParaRPr>
          </a:p>
          <a:p>
            <a:pPr marL="342900" lvl="0" indent="0" algn="l" rtl="0">
              <a:spcBef>
                <a:spcPts val="400"/>
              </a:spcBef>
              <a:spcAft>
                <a:spcPts val="0"/>
              </a:spcAft>
              <a:buClr>
                <a:schemeClr val="dk1"/>
              </a:buClr>
              <a:buSzPts val="1100"/>
              <a:buFont typeface="Arial"/>
              <a:buNone/>
            </a:pPr>
            <a:r>
              <a:rPr lang="en-US" sz="2000" dirty="0">
                <a:solidFill>
                  <a:schemeClr val="dk1"/>
                </a:solidFill>
                <a:latin typeface="Avenir"/>
                <a:ea typeface="Avenir"/>
                <a:cs typeface="Avenir"/>
                <a:sym typeface="Avenir"/>
              </a:rPr>
              <a:t>Kathleen Long – kathleenm.long@cms.k12.nc.us</a:t>
            </a:r>
            <a:endParaRPr sz="2000" dirty="0">
              <a:solidFill>
                <a:schemeClr val="dk1"/>
              </a:solidFill>
              <a:latin typeface="Avenir"/>
              <a:ea typeface="Avenir"/>
              <a:cs typeface="Avenir"/>
              <a:sym typeface="Avenir"/>
            </a:endParaRPr>
          </a:p>
          <a:p>
            <a:pPr marL="342900" lvl="0" indent="0" algn="l" rtl="0">
              <a:spcBef>
                <a:spcPts val="400"/>
              </a:spcBef>
              <a:spcAft>
                <a:spcPts val="0"/>
              </a:spcAft>
              <a:buClr>
                <a:schemeClr val="dk1"/>
              </a:buClr>
              <a:buSzPts val="1100"/>
              <a:buFont typeface="Arial"/>
              <a:buNone/>
            </a:pPr>
            <a:endParaRPr sz="2000" dirty="0">
              <a:solidFill>
                <a:schemeClr val="dk1"/>
              </a:solidFill>
              <a:latin typeface="Avenir"/>
              <a:ea typeface="Avenir"/>
              <a:cs typeface="Avenir"/>
              <a:sym typeface="Avenir"/>
            </a:endParaRPr>
          </a:p>
          <a:p>
            <a:pPr marL="342900" lvl="0" indent="0" algn="l" rtl="0">
              <a:spcBef>
                <a:spcPts val="400"/>
              </a:spcBef>
              <a:spcAft>
                <a:spcPts val="0"/>
              </a:spcAft>
              <a:buClr>
                <a:schemeClr val="dk1"/>
              </a:buClr>
              <a:buSzPts val="1100"/>
              <a:buFont typeface="Arial"/>
              <a:buNone/>
            </a:pPr>
            <a:r>
              <a:rPr lang="en-US" sz="2000" dirty="0">
                <a:solidFill>
                  <a:schemeClr val="dk1"/>
                </a:solidFill>
                <a:latin typeface="Avenir"/>
                <a:ea typeface="Avenir"/>
                <a:cs typeface="Avenir"/>
                <a:sym typeface="Avenir"/>
              </a:rPr>
              <a:t>Clarice </a:t>
            </a:r>
            <a:r>
              <a:rPr lang="en-US" sz="2000" dirty="0" err="1">
                <a:solidFill>
                  <a:schemeClr val="dk1"/>
                </a:solidFill>
                <a:latin typeface="Avenir"/>
                <a:ea typeface="Avenir"/>
                <a:cs typeface="Avenir"/>
                <a:sym typeface="Avenir"/>
              </a:rPr>
              <a:t>Surles</a:t>
            </a:r>
            <a:r>
              <a:rPr lang="en-US" sz="2000" dirty="0">
                <a:solidFill>
                  <a:schemeClr val="dk1"/>
                </a:solidFill>
                <a:latin typeface="Avenir"/>
                <a:ea typeface="Avenir"/>
                <a:cs typeface="Avenir"/>
                <a:sym typeface="Avenir"/>
              </a:rPr>
              <a:t> – claricew.surles@cms.k12.nc.us</a:t>
            </a:r>
            <a:endParaRPr sz="2000" dirty="0">
              <a:solidFill>
                <a:schemeClr val="dk1"/>
              </a:solidFill>
              <a:latin typeface="Avenir"/>
              <a:ea typeface="Avenir"/>
              <a:cs typeface="Avenir"/>
              <a:sym typeface="Avenir"/>
            </a:endParaRPr>
          </a:p>
          <a:p>
            <a:pPr marL="0" lvl="0" indent="0" algn="l" rtl="0">
              <a:spcBef>
                <a:spcPts val="400"/>
              </a:spcBef>
              <a:spcAft>
                <a:spcPts val="0"/>
              </a:spcAft>
              <a:buClr>
                <a:schemeClr val="dk1"/>
              </a:buClr>
              <a:buSzPts val="1100"/>
              <a:buFont typeface="Arial"/>
              <a:buNone/>
            </a:pPr>
            <a:endParaRPr sz="2000" dirty="0">
              <a:solidFill>
                <a:srgbClr val="FF0000"/>
              </a:solidFill>
              <a:latin typeface="Avenir"/>
              <a:ea typeface="Avenir"/>
              <a:cs typeface="Avenir"/>
              <a:sym typeface="Avenir"/>
            </a:endParaRPr>
          </a:p>
          <a:p>
            <a:pPr lvl="0">
              <a:spcBef>
                <a:spcPts val="400"/>
              </a:spcBef>
              <a:buClr>
                <a:schemeClr val="dk1"/>
              </a:buClr>
              <a:buSzPts val="1100"/>
            </a:pPr>
            <a:r>
              <a:rPr lang="es-ES" sz="2000" b="1" u="sng" dirty="0">
                <a:solidFill>
                  <a:schemeClr val="dk1"/>
                </a:solidFill>
                <a:latin typeface="Avenir"/>
                <a:ea typeface="Avenir"/>
                <a:cs typeface="Avenir"/>
                <a:sym typeface="Avenir"/>
              </a:rPr>
              <a:t>Defensor de la Familia: 
Contacto de Cumplimiento del Título I de la escuela:</a:t>
            </a:r>
            <a:r>
              <a:rPr lang="en-US" sz="2000" dirty="0">
                <a:solidFill>
                  <a:schemeClr val="dk1"/>
                </a:solidFill>
                <a:latin typeface="Avenir"/>
                <a:ea typeface="Avenir"/>
                <a:cs typeface="Avenir"/>
                <a:sym typeface="Avenir"/>
              </a:rPr>
              <a:t>Jessica Farr </a:t>
            </a:r>
            <a:endParaRPr sz="2000" dirty="0">
              <a:solidFill>
                <a:schemeClr val="dk1"/>
              </a:solidFill>
              <a:latin typeface="Avenir"/>
              <a:ea typeface="Avenir"/>
              <a:cs typeface="Avenir"/>
              <a:sym typeface="Avenir"/>
            </a:endParaRPr>
          </a:p>
          <a:p>
            <a:pPr marL="0" lvl="0" indent="0" algn="l" rtl="0">
              <a:spcBef>
                <a:spcPts val="0"/>
              </a:spcBef>
              <a:spcAft>
                <a:spcPts val="0"/>
              </a:spcAft>
              <a:buNone/>
            </a:pP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27"/>
          <p:cNvSpPr txBox="1">
            <a:spLocks noGrp="1"/>
          </p:cNvSpPr>
          <p:nvPr>
            <p:ph type="title"/>
          </p:nvPr>
        </p:nvSpPr>
        <p:spPr>
          <a:xfrm>
            <a:off x="508000" y="254000"/>
            <a:ext cx="8152500" cy="1079400"/>
          </a:xfrm>
          <a:prstGeom prst="rect">
            <a:avLst/>
          </a:prstGeom>
          <a:noFill/>
          <a:ln>
            <a:noFill/>
          </a:ln>
        </p:spPr>
        <p:txBody>
          <a:bodyPr spcFirstLastPara="1" wrap="square" lIns="91425" tIns="45700" rIns="91425" bIns="45700" anchor="ctr" anchorCtr="0">
            <a:noAutofit/>
          </a:bodyPr>
          <a:lstStyle/>
          <a:p>
            <a:pPr lvl="0">
              <a:lnSpc>
                <a:spcPct val="100000"/>
              </a:lnSpc>
              <a:buClr>
                <a:schemeClr val="dk1"/>
              </a:buClr>
            </a:pPr>
            <a:r>
              <a:rPr lang="en-US" sz="3400" dirty="0" err="1">
                <a:solidFill>
                  <a:schemeClr val="dk1"/>
                </a:solidFill>
              </a:rPr>
              <a:t>Oportunidades</a:t>
            </a:r>
            <a:r>
              <a:rPr lang="en-US" sz="3400" dirty="0">
                <a:solidFill>
                  <a:schemeClr val="dk1"/>
                </a:solidFill>
              </a:rPr>
              <a:t> de </a:t>
            </a:r>
            <a:r>
              <a:rPr lang="en-US" sz="3400" dirty="0" err="1">
                <a:solidFill>
                  <a:schemeClr val="dk1"/>
                </a:solidFill>
              </a:rPr>
              <a:t>voluntariado</a:t>
            </a:r>
            <a:endParaRPr sz="2800" dirty="0">
              <a:solidFill>
                <a:srgbClr val="00AFD7"/>
              </a:solidFill>
            </a:endParaRPr>
          </a:p>
        </p:txBody>
      </p:sp>
      <p:sp>
        <p:nvSpPr>
          <p:cNvPr id="191" name="Google Shape;191;p27"/>
          <p:cNvSpPr txBox="1">
            <a:spLocks noGrp="1"/>
          </p:cNvSpPr>
          <p:nvPr>
            <p:ph type="sldNum" idx="12"/>
          </p:nvPr>
        </p:nvSpPr>
        <p:spPr>
          <a:xfrm>
            <a:off x="8580847" y="6325369"/>
            <a:ext cx="472800" cy="391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rgbClr val="000000"/>
              </a:buClr>
              <a:buSzPts val="1300"/>
              <a:buFont typeface="Arial"/>
              <a:buNone/>
            </a:pPr>
            <a:fld id="{00000000-1234-1234-1234-123412341234}" type="slidenum">
              <a:rPr lang="en-US"/>
              <a:t>14</a:t>
            </a:fld>
            <a:endParaRPr/>
          </a:p>
        </p:txBody>
      </p:sp>
      <p:sp>
        <p:nvSpPr>
          <p:cNvPr id="192" name="Google Shape;192;p27"/>
          <p:cNvSpPr txBox="1"/>
          <p:nvPr/>
        </p:nvSpPr>
        <p:spPr>
          <a:xfrm>
            <a:off x="344475" y="1240725"/>
            <a:ext cx="8152500" cy="4684800"/>
          </a:xfrm>
          <a:prstGeom prst="rect">
            <a:avLst/>
          </a:prstGeom>
          <a:noFill/>
          <a:ln>
            <a:noFill/>
          </a:ln>
        </p:spPr>
        <p:txBody>
          <a:bodyPr spcFirstLastPara="1" wrap="square" lIns="91425" tIns="91425" rIns="91425" bIns="91425" anchor="ctr" anchorCtr="0">
            <a:noAutofit/>
          </a:bodyPr>
          <a:lstStyle/>
          <a:p>
            <a:pPr marL="342900" lvl="0" indent="-342900">
              <a:buFont typeface="Arial" panose="020B0604020202020204" pitchFamily="34" charset="0"/>
              <a:buChar char="•"/>
            </a:pPr>
            <a:r>
              <a:rPr lang="es-ES" sz="2000" b="1" dirty="0">
                <a:solidFill>
                  <a:schemeClr val="dk1"/>
                </a:solidFill>
                <a:latin typeface="Avenir"/>
                <a:ea typeface="Avenir"/>
                <a:cs typeface="Avenir"/>
                <a:sym typeface="Avenir"/>
              </a:rPr>
              <a:t>Únase a grupos de liderazgo de padres como PTA, PTSA, PTSA, clubes de refuerzo, etc.
Conviértase en miembro del Equipo de Mejoramiento Escolar y/o asista a reuniones 
Ofrézcase como voluntario para comunicarse con otros padres/familias con respecto a información importante de la escuela.  
Asistir a eventos académicos que ocurran en la escuela de su hijo. 
Participar en oportunidades que apoyen las actividades escolares
Actividades de apoyo a los docentes
Ayudar con las fiestas de la clase 
Asistir a las conferencias de padres
Tutoría de estudiantes
Comuníquese con nuestra oficina al 980-343-6100 para ser voluntario o para conocer las oportunidades de voluntariado en berryhillschool@cms.k12.nc.us</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28"/>
          <p:cNvSpPr txBox="1"/>
          <p:nvPr/>
        </p:nvSpPr>
        <p:spPr>
          <a:xfrm>
            <a:off x="469900" y="1649300"/>
            <a:ext cx="8659800" cy="4218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300" b="1" dirty="0">
              <a:solidFill>
                <a:schemeClr val="dk1"/>
              </a:solidFill>
            </a:endParaRPr>
          </a:p>
          <a:p>
            <a:pPr marL="342900" lvl="0" indent="0" algn="l" rtl="0">
              <a:spcBef>
                <a:spcPts val="0"/>
              </a:spcBef>
              <a:spcAft>
                <a:spcPts val="0"/>
              </a:spcAft>
              <a:buClr>
                <a:schemeClr val="dk1"/>
              </a:buClr>
              <a:buSzPts val="1100"/>
              <a:buFont typeface="Arial"/>
              <a:buNone/>
            </a:pPr>
            <a:endParaRPr sz="2000" dirty="0">
              <a:solidFill>
                <a:schemeClr val="dk1"/>
              </a:solidFill>
              <a:latin typeface="Avenir"/>
              <a:ea typeface="Avenir"/>
              <a:cs typeface="Avenir"/>
              <a:sym typeface="Avenir"/>
            </a:endParaRPr>
          </a:p>
          <a:p>
            <a:pPr marL="457200" lvl="0" indent="-355600">
              <a:buClr>
                <a:schemeClr val="dk1"/>
              </a:buClr>
              <a:buSzPts val="2000"/>
              <a:buFont typeface="Avenir"/>
              <a:buChar char="●"/>
            </a:pPr>
            <a:r>
              <a:rPr lang="es-ES" sz="2000" dirty="0">
                <a:solidFill>
                  <a:schemeClr val="dk1"/>
                </a:solidFill>
                <a:latin typeface="Avenir"/>
                <a:ea typeface="Avenir"/>
                <a:cs typeface="Avenir"/>
                <a:sym typeface="Avenir"/>
              </a:rPr>
              <a:t>Los padres y las familias del Título I tienen el derecho de solicitar las calificaciones de los maestros de sus hijos.  La carta "Derecho de los padres a saber" está vinculada al sitio web de la escuela y contiene el formulario para solicitar las calificaciones del maestro</a:t>
            </a:r>
            <a:endParaRPr sz="2000" dirty="0">
              <a:solidFill>
                <a:schemeClr val="dk1"/>
              </a:solidFill>
              <a:latin typeface="Avenir"/>
              <a:ea typeface="Avenir"/>
              <a:cs typeface="Avenir"/>
              <a:sym typeface="Avenir"/>
            </a:endParaRPr>
          </a:p>
          <a:p>
            <a:pPr marL="457200" lvl="0" indent="-355600" algn="l" rtl="0">
              <a:spcBef>
                <a:spcPts val="400"/>
              </a:spcBef>
              <a:spcAft>
                <a:spcPts val="0"/>
              </a:spcAft>
              <a:buClr>
                <a:schemeClr val="dk1"/>
              </a:buClr>
              <a:buSzPts val="2000"/>
              <a:buFont typeface="Avenir"/>
              <a:buChar char="●"/>
            </a:pPr>
            <a:r>
              <a:rPr lang="en-US" sz="2000" dirty="0">
                <a:solidFill>
                  <a:schemeClr val="dk1"/>
                </a:solidFill>
                <a:latin typeface="Avenir"/>
                <a:ea typeface="Avenir"/>
                <a:cs typeface="Avenir"/>
                <a:sym typeface="Avenir"/>
              </a:rPr>
              <a:t>https://www.cmsk12.org/berryhilles#calendar20223/20241022/month</a:t>
            </a:r>
            <a:endParaRPr sz="2000" dirty="0">
              <a:solidFill>
                <a:schemeClr val="dk1"/>
              </a:solidFill>
              <a:latin typeface="Avenir"/>
              <a:ea typeface="Avenir"/>
              <a:cs typeface="Avenir"/>
              <a:sym typeface="Avenir"/>
            </a:endParaRPr>
          </a:p>
          <a:p>
            <a:pPr marL="457200" lvl="0" indent="0" algn="l" rtl="0">
              <a:spcBef>
                <a:spcPts val="400"/>
              </a:spcBef>
              <a:spcAft>
                <a:spcPts val="0"/>
              </a:spcAft>
              <a:buNone/>
            </a:pPr>
            <a:endParaRPr sz="2000" dirty="0">
              <a:solidFill>
                <a:schemeClr val="dk1"/>
              </a:solidFill>
              <a:latin typeface="Avenir"/>
              <a:ea typeface="Avenir"/>
              <a:cs typeface="Avenir"/>
              <a:sym typeface="Avenir"/>
            </a:endParaRPr>
          </a:p>
          <a:p>
            <a:pPr marL="457200" lvl="0" indent="-355600">
              <a:spcBef>
                <a:spcPts val="400"/>
              </a:spcBef>
              <a:buClr>
                <a:schemeClr val="dk1"/>
              </a:buClr>
              <a:buSzPts val="2000"/>
              <a:buFont typeface="Avenir"/>
              <a:buChar char="●"/>
            </a:pPr>
            <a:r>
              <a:rPr lang="es-ES" sz="2000" dirty="0">
                <a:solidFill>
                  <a:schemeClr val="dk1"/>
                </a:solidFill>
                <a:latin typeface="Avenir"/>
                <a:ea typeface="Avenir"/>
                <a:cs typeface="Avenir"/>
                <a:sym typeface="Avenir"/>
              </a:rPr>
              <a:t>Las solicitudes deben ser completadas por la escuela dentro de los 30 días.</a:t>
            </a:r>
            <a:endParaRPr sz="2200" dirty="0">
              <a:solidFill>
                <a:schemeClr val="dk1"/>
              </a:solidFill>
            </a:endParaRPr>
          </a:p>
          <a:p>
            <a:pPr marL="0" lvl="0" indent="0" algn="l" rtl="0">
              <a:spcBef>
                <a:spcPts val="0"/>
              </a:spcBef>
              <a:spcAft>
                <a:spcPts val="0"/>
              </a:spcAft>
              <a:buNone/>
            </a:pPr>
            <a:endParaRPr sz="1900" dirty="0">
              <a:solidFill>
                <a:schemeClr val="dk1"/>
              </a:solidFill>
            </a:endParaRPr>
          </a:p>
        </p:txBody>
      </p:sp>
      <p:sp>
        <p:nvSpPr>
          <p:cNvPr id="199" name="Google Shape;199;p28"/>
          <p:cNvSpPr txBox="1">
            <a:spLocks noGrp="1"/>
          </p:cNvSpPr>
          <p:nvPr>
            <p:ph type="title"/>
          </p:nvPr>
        </p:nvSpPr>
        <p:spPr>
          <a:xfrm>
            <a:off x="469900" y="194725"/>
            <a:ext cx="8022000" cy="1028700"/>
          </a:xfrm>
          <a:prstGeom prst="rect">
            <a:avLst/>
          </a:prstGeom>
        </p:spPr>
        <p:txBody>
          <a:bodyPr spcFirstLastPara="1" wrap="square" lIns="91425" tIns="45700" rIns="91425" bIns="45700" anchor="ctr" anchorCtr="0">
            <a:normAutofit fontScale="90000"/>
          </a:bodyPr>
          <a:lstStyle/>
          <a:p>
            <a:pPr lvl="0">
              <a:lnSpc>
                <a:spcPct val="100000"/>
              </a:lnSpc>
              <a:buClr>
                <a:schemeClr val="dk1"/>
              </a:buClr>
            </a:pPr>
            <a:r>
              <a:rPr lang="es-ES" dirty="0">
                <a:solidFill>
                  <a:schemeClr val="dk1"/>
                </a:solidFill>
              </a:rPr>
              <a:t>¿Cómo solicito las calificaciones de los maestros de mi hijo?</a:t>
            </a:r>
            <a:endParaRPr sz="3500" dirty="0">
              <a:solidFill>
                <a:srgbClr val="00AFD7"/>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29"/>
          <p:cNvSpPr/>
          <p:nvPr/>
        </p:nvSpPr>
        <p:spPr>
          <a:xfrm>
            <a:off x="873825" y="1638075"/>
            <a:ext cx="7256100" cy="3945300"/>
          </a:xfrm>
          <a:prstGeom prst="rect">
            <a:avLst/>
          </a:prstGeom>
          <a:noFill/>
          <a:ln>
            <a:noFill/>
          </a:ln>
        </p:spPr>
        <p:txBody>
          <a:bodyPr spcFirstLastPara="1" wrap="square" lIns="91425" tIns="45700" rIns="91425" bIns="45700" anchor="t" anchorCtr="0">
            <a:noAutofit/>
          </a:bodyPr>
          <a:lstStyle/>
          <a:p>
            <a:pPr marL="342900" lvl="0" indent="-342900">
              <a:buClr>
                <a:schemeClr val="dk1"/>
              </a:buClr>
              <a:buSzPts val="2000"/>
              <a:buFont typeface="Avenir"/>
              <a:buChar char="•"/>
            </a:pPr>
            <a:r>
              <a:rPr lang="es-ES" sz="2000" dirty="0">
                <a:solidFill>
                  <a:schemeClr val="dk1"/>
                </a:solidFill>
                <a:latin typeface="Avenir"/>
                <a:ea typeface="Avenir"/>
                <a:cs typeface="Avenir"/>
                <a:sym typeface="Avenir"/>
              </a:rPr>
              <a:t>Estar altamente calificado en NC significa que ha aprobado con éxito los exámenes de licencia requeridos o ha recibido una licencia alternativa de la manera establecida por la ley de Carolina del Norte. 
Se notifica a los padres y las familias si los maestros no cumplen con los requisitos de ESSA para Altamente Calificados. 
Los padres pueden solicitar información por escrito sobre las calificaciones de los maestros</a:t>
            </a:r>
            <a:endParaRPr dirty="0">
              <a:solidFill>
                <a:srgbClr val="666666"/>
              </a:solidFill>
              <a:latin typeface="Avenir"/>
              <a:ea typeface="Avenir"/>
              <a:cs typeface="Avenir"/>
              <a:sym typeface="Avenir"/>
            </a:endParaRPr>
          </a:p>
        </p:txBody>
      </p:sp>
      <p:sp>
        <p:nvSpPr>
          <p:cNvPr id="205" name="Google Shape;205;p29"/>
          <p:cNvSpPr txBox="1">
            <a:spLocks noGrp="1"/>
          </p:cNvSpPr>
          <p:nvPr>
            <p:ph type="title"/>
          </p:nvPr>
        </p:nvSpPr>
        <p:spPr>
          <a:xfrm>
            <a:off x="457200" y="194725"/>
            <a:ext cx="8245500" cy="850800"/>
          </a:xfrm>
          <a:prstGeom prst="rect">
            <a:avLst/>
          </a:prstGeom>
        </p:spPr>
        <p:txBody>
          <a:bodyPr spcFirstLastPara="1" wrap="square" lIns="91425" tIns="45700" rIns="91425" bIns="45700" anchor="ctr" anchorCtr="0">
            <a:normAutofit fontScale="90000"/>
          </a:bodyPr>
          <a:lstStyle/>
          <a:p>
            <a:pPr lvl="0">
              <a:lnSpc>
                <a:spcPct val="100000"/>
              </a:lnSpc>
              <a:buClr>
                <a:schemeClr val="dk1"/>
              </a:buClr>
            </a:pPr>
            <a:r>
              <a:rPr lang="es-ES" sz="2800" dirty="0">
                <a:solidFill>
                  <a:schemeClr val="dk1"/>
                </a:solidFill>
              </a:rPr>
              <a:t>¿Cómo se me notificará si mi hijo es enseñado por un maestro que no está altamente calificado?</a:t>
            </a:r>
            <a:endParaRPr sz="2800" dirty="0">
              <a:solidFill>
                <a:srgbClr val="00AFD7"/>
              </a:solidFill>
            </a:endParaRPr>
          </a:p>
        </p:txBody>
      </p:sp>
      <p:sp>
        <p:nvSpPr>
          <p:cNvPr id="206" name="Google Shape;206;p29"/>
          <p:cNvSpPr txBox="1">
            <a:spLocks noGrp="1"/>
          </p:cNvSpPr>
          <p:nvPr>
            <p:ph type="sldNum" idx="12"/>
          </p:nvPr>
        </p:nvSpPr>
        <p:spPr>
          <a:xfrm>
            <a:off x="8580847" y="6325369"/>
            <a:ext cx="472800" cy="391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rgbClr val="000000"/>
              </a:buClr>
              <a:buSzPts val="1300"/>
              <a:buFont typeface="Arial"/>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0"/>
          <p:cNvSpPr txBox="1"/>
          <p:nvPr/>
        </p:nvSpPr>
        <p:spPr>
          <a:xfrm>
            <a:off x="538950" y="218100"/>
            <a:ext cx="8066100" cy="713100"/>
          </a:xfrm>
          <a:prstGeom prst="rect">
            <a:avLst/>
          </a:prstGeom>
          <a:noFill/>
          <a:ln>
            <a:noFill/>
          </a:ln>
        </p:spPr>
        <p:txBody>
          <a:bodyPr spcFirstLastPara="1" wrap="square" lIns="91425" tIns="45700" rIns="91425" bIns="45700" anchor="t" anchorCtr="0">
            <a:noAutofit/>
          </a:bodyPr>
          <a:lstStyle/>
          <a:p>
            <a:pPr lvl="0">
              <a:buClr>
                <a:schemeClr val="dk1"/>
              </a:buClr>
            </a:pPr>
            <a:r>
              <a:rPr lang="en-US" sz="3600" b="1" dirty="0">
                <a:solidFill>
                  <a:schemeClr val="dk1"/>
                </a:solidFill>
                <a:latin typeface="Avenir"/>
                <a:ea typeface="Avenir"/>
                <a:cs typeface="Avenir"/>
                <a:sym typeface="Avenir"/>
              </a:rPr>
              <a:t>Parent Concerns or Questions? ¿Inquietudes o </a:t>
            </a:r>
            <a:r>
              <a:rPr lang="en-US" sz="3600" b="1" dirty="0" err="1">
                <a:solidFill>
                  <a:schemeClr val="dk1"/>
                </a:solidFill>
                <a:latin typeface="Avenir"/>
                <a:ea typeface="Avenir"/>
                <a:cs typeface="Avenir"/>
                <a:sym typeface="Avenir"/>
              </a:rPr>
              <a:t>preguntas</a:t>
            </a:r>
            <a:r>
              <a:rPr lang="en-US" sz="3600" b="1" dirty="0">
                <a:solidFill>
                  <a:schemeClr val="dk1"/>
                </a:solidFill>
                <a:latin typeface="Avenir"/>
                <a:ea typeface="Avenir"/>
                <a:cs typeface="Avenir"/>
                <a:sym typeface="Avenir"/>
              </a:rPr>
              <a:t> de </a:t>
            </a:r>
            <a:r>
              <a:rPr lang="en-US" sz="3600" b="1" dirty="0" err="1">
                <a:solidFill>
                  <a:schemeClr val="dk1"/>
                </a:solidFill>
                <a:latin typeface="Avenir"/>
                <a:ea typeface="Avenir"/>
                <a:cs typeface="Avenir"/>
                <a:sym typeface="Avenir"/>
              </a:rPr>
              <a:t>los</a:t>
            </a:r>
            <a:r>
              <a:rPr lang="en-US" sz="3600" b="1" dirty="0">
                <a:solidFill>
                  <a:schemeClr val="dk1"/>
                </a:solidFill>
                <a:latin typeface="Avenir"/>
                <a:ea typeface="Avenir"/>
                <a:cs typeface="Avenir"/>
                <a:sym typeface="Avenir"/>
              </a:rPr>
              <a:t> padres?</a:t>
            </a:r>
            <a:endParaRPr sz="1200" b="0" i="0" u="none" strike="noStrike" cap="none" dirty="0">
              <a:solidFill>
                <a:srgbClr val="666666"/>
              </a:solidFill>
              <a:latin typeface="Avenir"/>
              <a:ea typeface="Avenir"/>
              <a:cs typeface="Avenir"/>
              <a:sym typeface="Avenir"/>
            </a:endParaRPr>
          </a:p>
        </p:txBody>
      </p:sp>
      <p:sp>
        <p:nvSpPr>
          <p:cNvPr id="212" name="Google Shape;212;p30"/>
          <p:cNvSpPr/>
          <p:nvPr/>
        </p:nvSpPr>
        <p:spPr>
          <a:xfrm>
            <a:off x="7808054" y="6157518"/>
            <a:ext cx="1184700" cy="58710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Twentieth Century"/>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213" name="Google Shape;213;p30"/>
          <p:cNvSpPr txBox="1">
            <a:spLocks noGrp="1"/>
          </p:cNvSpPr>
          <p:nvPr>
            <p:ph type="sldNum" idx="12"/>
          </p:nvPr>
        </p:nvSpPr>
        <p:spPr>
          <a:xfrm>
            <a:off x="8580847" y="6325369"/>
            <a:ext cx="472800" cy="391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rgbClr val="000000"/>
              </a:buClr>
              <a:buSzPts val="1300"/>
              <a:buFont typeface="Arial"/>
              <a:buNone/>
            </a:pPr>
            <a:fld id="{00000000-1234-1234-1234-123412341234}" type="slidenum">
              <a:rPr lang="en-US"/>
              <a:t>17</a:t>
            </a:fld>
            <a:endParaRPr/>
          </a:p>
        </p:txBody>
      </p:sp>
      <p:sp>
        <p:nvSpPr>
          <p:cNvPr id="214" name="Google Shape;214;p30"/>
          <p:cNvSpPr txBox="1"/>
          <p:nvPr/>
        </p:nvSpPr>
        <p:spPr>
          <a:xfrm>
            <a:off x="367175" y="1982625"/>
            <a:ext cx="8788800" cy="1138743"/>
          </a:xfrm>
          <a:prstGeom prst="rect">
            <a:avLst/>
          </a:prstGeom>
          <a:noFill/>
          <a:ln>
            <a:noFill/>
          </a:ln>
        </p:spPr>
        <p:txBody>
          <a:bodyPr spcFirstLastPara="1" wrap="square" lIns="91425" tIns="91425" rIns="91425" bIns="91425" anchor="t" anchorCtr="0">
            <a:spAutoFit/>
          </a:bodyPr>
          <a:lstStyle/>
          <a:p>
            <a:pPr marL="457200" lvl="0" indent="-406400">
              <a:buClr>
                <a:schemeClr val="dk1"/>
              </a:buClr>
              <a:buSzPts val="2800"/>
              <a:buFont typeface="Avenir"/>
              <a:buChar char="●"/>
            </a:pPr>
            <a:r>
              <a:rPr lang="es-ES" sz="2400" dirty="0">
                <a:solidFill>
                  <a:schemeClr val="dk1"/>
                </a:solidFill>
                <a:latin typeface="Avenir"/>
                <a:ea typeface="Avenir"/>
                <a:cs typeface="Avenir"/>
                <a:sym typeface="Avenir"/>
              </a:rPr>
              <a:t>Por favor, póngase en contacto con la escuela al 980-343-6100 o utilice </a:t>
            </a:r>
            <a:r>
              <a:rPr lang="es-ES" sz="2400" dirty="0" err="1">
                <a:solidFill>
                  <a:schemeClr val="dk1"/>
                </a:solidFill>
                <a:latin typeface="Avenir"/>
                <a:ea typeface="Avenir"/>
                <a:cs typeface="Avenir"/>
                <a:sym typeface="Avenir"/>
              </a:rPr>
              <a:t>parentsquare</a:t>
            </a:r>
            <a:r>
              <a:rPr lang="es-ES" sz="2400" dirty="0">
                <a:solidFill>
                  <a:schemeClr val="dk1"/>
                </a:solidFill>
                <a:latin typeface="Avenir"/>
                <a:ea typeface="Avenir"/>
                <a:cs typeface="Avenir"/>
                <a:sym typeface="Avenir"/>
              </a:rPr>
              <a:t>.</a:t>
            </a:r>
            <a:endParaRPr sz="2400" dirty="0">
              <a:solidFill>
                <a:srgbClr val="CC0202"/>
              </a:solidFill>
              <a:latin typeface="Avenir"/>
              <a:ea typeface="Avenir"/>
              <a:cs typeface="Avenir"/>
              <a:sym typeface="Avenir"/>
            </a:endParaRPr>
          </a:p>
          <a:p>
            <a:pPr marL="0" lvl="0" indent="0" algn="l" rtl="0">
              <a:spcBef>
                <a:spcPts val="0"/>
              </a:spcBef>
              <a:spcAft>
                <a:spcPts val="0"/>
              </a:spcAft>
              <a:buNone/>
            </a:pPr>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31"/>
          <p:cNvSpPr txBox="1"/>
          <p:nvPr/>
        </p:nvSpPr>
        <p:spPr>
          <a:xfrm>
            <a:off x="525948" y="1100025"/>
            <a:ext cx="7658400" cy="50769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endParaRPr sz="1600" dirty="0">
              <a:solidFill>
                <a:schemeClr val="dk1"/>
              </a:solidFill>
            </a:endParaRPr>
          </a:p>
          <a:p>
            <a:pPr marL="457200" lvl="0" indent="-381000">
              <a:buClr>
                <a:schemeClr val="dk1"/>
              </a:buClr>
              <a:buSzPts val="2400"/>
              <a:buChar char="●"/>
            </a:pPr>
            <a:r>
              <a:rPr lang="es-ES" sz="2400" dirty="0">
                <a:solidFill>
                  <a:schemeClr val="dk1"/>
                </a:solidFill>
              </a:rPr>
              <a:t>El Curso de Estudio Estándar de Carolina del Norte (NCSCOS) completo se puede ver usando el siguiente enlace:
 http://www.dpi.state.nc.us/curriculum/ 
Para obtener más información sobre los NCSCOS y el desarrollo profesional en su escuela, http://www.dpi.state.nc.us/curriculum/</a:t>
            </a:r>
            <a:endParaRPr dirty="0">
              <a:solidFill>
                <a:schemeClr val="dk1"/>
              </a:solidFill>
              <a:latin typeface="Avenir"/>
              <a:ea typeface="Avenir"/>
              <a:cs typeface="Avenir"/>
              <a:sym typeface="Avenir"/>
            </a:endParaRPr>
          </a:p>
          <a:p>
            <a:pPr marL="91440" marR="0" lvl="0" indent="-91440" algn="l" rtl="0">
              <a:lnSpc>
                <a:spcPct val="80000"/>
              </a:lnSpc>
              <a:spcBef>
                <a:spcPts val="200"/>
              </a:spcBef>
              <a:spcAft>
                <a:spcPts val="0"/>
              </a:spcAft>
              <a:buClr>
                <a:schemeClr val="accent1"/>
              </a:buClr>
              <a:buSzPts val="1200"/>
              <a:buFont typeface="Twentieth Century"/>
              <a:buNone/>
            </a:pPr>
            <a:endParaRPr sz="1200" b="0" i="0" u="none" strike="noStrike" cap="none" dirty="0">
              <a:solidFill>
                <a:schemeClr val="dk1"/>
              </a:solidFill>
              <a:latin typeface="Times New Roman"/>
              <a:ea typeface="Times New Roman"/>
              <a:cs typeface="Times New Roman"/>
              <a:sym typeface="Times New Roman"/>
            </a:endParaRPr>
          </a:p>
          <a:p>
            <a:pPr marL="342900" marR="0" lvl="0" indent="-213358" algn="l" rtl="0">
              <a:lnSpc>
                <a:spcPct val="80000"/>
              </a:lnSpc>
              <a:spcBef>
                <a:spcPts val="408"/>
              </a:spcBef>
              <a:spcAft>
                <a:spcPts val="0"/>
              </a:spcAft>
              <a:buClr>
                <a:schemeClr val="dk1"/>
              </a:buClr>
              <a:buSzPts val="2050"/>
              <a:buFont typeface="Calibri"/>
              <a:buNone/>
            </a:pPr>
            <a:endParaRPr sz="2050" b="0" i="0" u="none" strike="noStrike" cap="none" dirty="0">
              <a:solidFill>
                <a:schemeClr val="dk1"/>
              </a:solidFill>
              <a:latin typeface="Calibri"/>
              <a:ea typeface="Calibri"/>
              <a:cs typeface="Calibri"/>
              <a:sym typeface="Calibri"/>
            </a:endParaRPr>
          </a:p>
        </p:txBody>
      </p:sp>
      <p:sp>
        <p:nvSpPr>
          <p:cNvPr id="220" name="Google Shape;220;p31"/>
          <p:cNvSpPr/>
          <p:nvPr/>
        </p:nvSpPr>
        <p:spPr>
          <a:xfrm>
            <a:off x="7808054" y="6157518"/>
            <a:ext cx="1184700" cy="58710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Twentieth Century"/>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221" name="Google Shape;221;p31"/>
          <p:cNvSpPr txBox="1">
            <a:spLocks noGrp="1"/>
          </p:cNvSpPr>
          <p:nvPr>
            <p:ph type="title"/>
          </p:nvPr>
        </p:nvSpPr>
        <p:spPr>
          <a:xfrm>
            <a:off x="580800" y="256625"/>
            <a:ext cx="7982400" cy="640200"/>
          </a:xfrm>
          <a:prstGeom prst="rect">
            <a:avLst/>
          </a:prstGeom>
        </p:spPr>
        <p:txBody>
          <a:bodyPr spcFirstLastPara="1" wrap="square" lIns="91425" tIns="45700" rIns="91425" bIns="45700" anchor="ctr" anchorCtr="0">
            <a:normAutofit fontScale="90000"/>
          </a:bodyPr>
          <a:lstStyle/>
          <a:p>
            <a:pPr lvl="0">
              <a:lnSpc>
                <a:spcPct val="100000"/>
              </a:lnSpc>
              <a:buClr>
                <a:schemeClr val="dk1"/>
              </a:buClr>
            </a:pPr>
            <a:r>
              <a:rPr lang="es-ES" sz="3200" dirty="0">
                <a:solidFill>
                  <a:schemeClr val="dk1"/>
                </a:solidFill>
                <a:latin typeface="Arial"/>
                <a:ea typeface="Arial"/>
                <a:cs typeface="Arial"/>
                <a:sym typeface="Arial"/>
              </a:rPr>
              <a:t>Curso de estudio estándar de Carolina del Norte</a:t>
            </a:r>
            <a:endParaRPr lang="en-US" dirty="0"/>
          </a:p>
        </p:txBody>
      </p:sp>
      <p:sp>
        <p:nvSpPr>
          <p:cNvPr id="222" name="Google Shape;222;p31"/>
          <p:cNvSpPr txBox="1">
            <a:spLocks noGrp="1"/>
          </p:cNvSpPr>
          <p:nvPr>
            <p:ph type="sldNum" idx="12"/>
          </p:nvPr>
        </p:nvSpPr>
        <p:spPr>
          <a:xfrm>
            <a:off x="8580847" y="6325369"/>
            <a:ext cx="472800" cy="391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rgbClr val="000000"/>
              </a:buClr>
              <a:buSzPts val="1300"/>
              <a:buFont typeface="Arial"/>
              <a:buNone/>
            </a:pPr>
            <a:fld id="{00000000-1234-1234-1234-123412341234}" type="slidenum">
              <a:rPr lang="en-US"/>
              <a:t>18</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32"/>
          <p:cNvSpPr txBox="1"/>
          <p:nvPr/>
        </p:nvSpPr>
        <p:spPr>
          <a:xfrm>
            <a:off x="482825" y="210550"/>
            <a:ext cx="7230900" cy="924000"/>
          </a:xfrm>
          <a:prstGeom prst="rect">
            <a:avLst/>
          </a:prstGeom>
          <a:noFill/>
          <a:ln>
            <a:noFill/>
          </a:ln>
        </p:spPr>
        <p:txBody>
          <a:bodyPr spcFirstLastPara="1" wrap="square" lIns="91425" tIns="45700" rIns="91425" bIns="45700" anchor="t" anchorCtr="0">
            <a:noAutofit/>
          </a:bodyPr>
          <a:lstStyle/>
          <a:p>
            <a:pPr lvl="0">
              <a:buClr>
                <a:schemeClr val="dk1"/>
              </a:buClr>
              <a:buSzPts val="1100"/>
            </a:pPr>
            <a:r>
              <a:rPr lang="es-ES" sz="2800" b="1" dirty="0">
                <a:solidFill>
                  <a:schemeClr val="dk1"/>
                </a:solidFill>
              </a:rPr>
              <a:t>Algunas escuelas tienen una designación adicional</a:t>
            </a:r>
            <a:endParaRPr sz="2050" b="0" i="0" u="none" strike="noStrike" cap="none" dirty="0">
              <a:solidFill>
                <a:schemeClr val="dk1"/>
              </a:solidFill>
              <a:latin typeface="Calibri"/>
              <a:ea typeface="Calibri"/>
              <a:cs typeface="Calibri"/>
              <a:sym typeface="Calibri"/>
            </a:endParaRPr>
          </a:p>
        </p:txBody>
      </p:sp>
      <p:sp>
        <p:nvSpPr>
          <p:cNvPr id="228" name="Google Shape;228;p32"/>
          <p:cNvSpPr txBox="1">
            <a:spLocks noGrp="1"/>
          </p:cNvSpPr>
          <p:nvPr>
            <p:ph type="sldNum" idx="12"/>
          </p:nvPr>
        </p:nvSpPr>
        <p:spPr>
          <a:xfrm>
            <a:off x="8580847" y="6325369"/>
            <a:ext cx="472800" cy="391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rgbClr val="000000"/>
              </a:buClr>
              <a:buSzPts val="1300"/>
              <a:buFont typeface="Arial"/>
              <a:buNone/>
            </a:pPr>
            <a:fld id="{00000000-1234-1234-1234-123412341234}" type="slidenum">
              <a:rPr lang="en-US"/>
              <a:t>19</a:t>
            </a:fld>
            <a:endParaRPr/>
          </a:p>
        </p:txBody>
      </p:sp>
      <p:sp>
        <p:nvSpPr>
          <p:cNvPr id="229" name="Google Shape;229;p32"/>
          <p:cNvSpPr txBox="1"/>
          <p:nvPr/>
        </p:nvSpPr>
        <p:spPr>
          <a:xfrm>
            <a:off x="589325" y="1314675"/>
            <a:ext cx="8162400" cy="4508896"/>
          </a:xfrm>
          <a:prstGeom prst="rect">
            <a:avLst/>
          </a:prstGeom>
          <a:noFill/>
          <a:ln>
            <a:noFill/>
          </a:ln>
        </p:spPr>
        <p:txBody>
          <a:bodyPr spcFirstLastPara="1" wrap="square" lIns="91425" tIns="91425" rIns="91425" bIns="91425" anchor="t" anchorCtr="0">
            <a:spAutoFit/>
          </a:bodyPr>
          <a:lstStyle/>
          <a:p>
            <a:pPr marL="457200" lvl="0" indent="-368300">
              <a:spcBef>
                <a:spcPts val="600"/>
              </a:spcBef>
              <a:buClr>
                <a:schemeClr val="dk1"/>
              </a:buClr>
              <a:buSzPts val="2200"/>
              <a:buChar char="●"/>
            </a:pPr>
            <a:r>
              <a:rPr lang="es-ES" sz="2200" dirty="0">
                <a:solidFill>
                  <a:schemeClr val="dk1"/>
                </a:solidFill>
              </a:rPr>
              <a:t>NCDPI notificará a las escuelas si tienen una designación especial de ATSI o CSI en noviembre de cada año. 
La Ley Cada Escuela Triunfa (ESSA, por sus siglas en inglés) requiere que cada estado tenga un plan para medir el rendimiento de los estudiantes anualmente
El plan describe cómo se responsabiliza a cada estado 
Las escuelas de Título I pueden recibir una designación adicional basada en las evaluaciones estatales de fin de grado o fin de curso
Enlace al Plan Estatal de Carolina del Norte bajo ESSA:</a:t>
            </a:r>
            <a:r>
              <a:rPr lang="en-US" sz="1600" u="sng" dirty="0">
                <a:solidFill>
                  <a:srgbClr val="144C72"/>
                </a:solidFill>
                <a:hlinkClick r:id="rId3">
                  <a:extLst>
                    <a:ext uri="{A12FA001-AC4F-418D-AE19-62706E023703}">
                      <ahyp:hlinkClr xmlns:ahyp="http://schemas.microsoft.com/office/drawing/2018/hyperlinkcolor" val="tx"/>
                    </a:ext>
                  </a:extLst>
                </a:hlinkClick>
              </a:rPr>
              <a:t>http://www.ncpublicschools.org/succeeds/</a:t>
            </a:r>
            <a:r>
              <a:rPr lang="en-US" sz="1600" dirty="0">
                <a:solidFill>
                  <a:schemeClr val="dk1"/>
                </a:solidFill>
              </a:rPr>
              <a:t> </a:t>
            </a:r>
            <a:endParaRPr sz="1600" dirty="0">
              <a:solidFill>
                <a:schemeClr val="dk1"/>
              </a:solidFill>
            </a:endParaRPr>
          </a:p>
          <a:p>
            <a:pPr marL="0" lvl="0" indent="0" algn="l" rtl="0">
              <a:spcBef>
                <a:spcPts val="0"/>
              </a:spcBef>
              <a:spcAft>
                <a:spcPts val="0"/>
              </a:spcAft>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5"/>
          <p:cNvSpPr txBox="1">
            <a:spLocks noGrp="1"/>
          </p:cNvSpPr>
          <p:nvPr>
            <p:ph type="sldNum" idx="12"/>
          </p:nvPr>
        </p:nvSpPr>
        <p:spPr>
          <a:xfrm>
            <a:off x="8580847" y="6325369"/>
            <a:ext cx="472800" cy="391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US"/>
              <a:t>2</a:t>
            </a:fld>
            <a:endParaRPr/>
          </a:p>
        </p:txBody>
      </p:sp>
      <p:sp>
        <p:nvSpPr>
          <p:cNvPr id="105" name="Google Shape;105;p15"/>
          <p:cNvSpPr txBox="1"/>
          <p:nvPr/>
        </p:nvSpPr>
        <p:spPr>
          <a:xfrm>
            <a:off x="3355700" y="3774125"/>
            <a:ext cx="2765100" cy="831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endParaRPr sz="1500">
              <a:latin typeface="Avenir"/>
              <a:ea typeface="Avenir"/>
              <a:cs typeface="Avenir"/>
              <a:sym typeface="Avenir"/>
            </a:endParaRPr>
          </a:p>
        </p:txBody>
      </p:sp>
      <p:sp>
        <p:nvSpPr>
          <p:cNvPr id="106" name="Google Shape;106;p15"/>
          <p:cNvSpPr txBox="1"/>
          <p:nvPr/>
        </p:nvSpPr>
        <p:spPr>
          <a:xfrm>
            <a:off x="6215925" y="3774125"/>
            <a:ext cx="2623500" cy="415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endParaRPr sz="1500">
              <a:latin typeface="Avenir"/>
              <a:ea typeface="Avenir"/>
              <a:cs typeface="Avenir"/>
              <a:sym typeface="Avenir"/>
            </a:endParaRPr>
          </a:p>
        </p:txBody>
      </p:sp>
      <p:sp>
        <p:nvSpPr>
          <p:cNvPr id="107" name="Google Shape;107;p15"/>
          <p:cNvSpPr txBox="1"/>
          <p:nvPr/>
        </p:nvSpPr>
        <p:spPr>
          <a:xfrm>
            <a:off x="0" y="0"/>
            <a:ext cx="8839500" cy="5252690"/>
          </a:xfrm>
          <a:prstGeom prst="rect">
            <a:avLst/>
          </a:prstGeom>
          <a:noFill/>
          <a:ln>
            <a:noFill/>
          </a:ln>
        </p:spPr>
        <p:txBody>
          <a:bodyPr spcFirstLastPara="1" wrap="square" lIns="91425" tIns="91425" rIns="91425" bIns="91425" anchor="t" anchorCtr="0">
            <a:spAutoFit/>
          </a:bodyPr>
          <a:lstStyle/>
          <a:p>
            <a:pPr lvl="0"/>
            <a:r>
              <a:rPr lang="en-US" sz="4800" b="1" dirty="0">
                <a:solidFill>
                  <a:schemeClr val="dk1"/>
                </a:solidFill>
                <a:latin typeface="Avenir"/>
                <a:ea typeface="Avenir"/>
                <a:cs typeface="Avenir"/>
                <a:sym typeface="Avenir"/>
              </a:rPr>
              <a:t>    ¿Por </a:t>
            </a:r>
            <a:r>
              <a:rPr lang="en-US" sz="4800" b="1" dirty="0" err="1">
                <a:solidFill>
                  <a:schemeClr val="dk1"/>
                </a:solidFill>
                <a:latin typeface="Avenir"/>
                <a:ea typeface="Avenir"/>
                <a:cs typeface="Avenir"/>
                <a:sym typeface="Avenir"/>
              </a:rPr>
              <a:t>qué</a:t>
            </a:r>
            <a:r>
              <a:rPr lang="en-US" sz="4800" b="1" dirty="0">
                <a:solidFill>
                  <a:schemeClr val="dk1"/>
                </a:solidFill>
                <a:latin typeface="Avenir"/>
                <a:ea typeface="Avenir"/>
                <a:cs typeface="Avenir"/>
                <a:sym typeface="Avenir"/>
              </a:rPr>
              <a:t> </a:t>
            </a:r>
            <a:r>
              <a:rPr lang="en-US" sz="4800" b="1" dirty="0" err="1">
                <a:solidFill>
                  <a:schemeClr val="dk1"/>
                </a:solidFill>
                <a:latin typeface="Avenir"/>
                <a:ea typeface="Avenir"/>
                <a:cs typeface="Avenir"/>
                <a:sym typeface="Avenir"/>
              </a:rPr>
              <a:t>estamos</a:t>
            </a:r>
            <a:r>
              <a:rPr lang="en-US" sz="4800" b="1" dirty="0">
                <a:solidFill>
                  <a:schemeClr val="dk1"/>
                </a:solidFill>
                <a:latin typeface="Avenir"/>
                <a:ea typeface="Avenir"/>
                <a:cs typeface="Avenir"/>
                <a:sym typeface="Avenir"/>
              </a:rPr>
              <a:t> </a:t>
            </a:r>
            <a:r>
              <a:rPr lang="en-US" sz="4800" b="1" dirty="0" err="1">
                <a:solidFill>
                  <a:schemeClr val="dk1"/>
                </a:solidFill>
                <a:latin typeface="Avenir"/>
                <a:ea typeface="Avenir"/>
                <a:cs typeface="Avenir"/>
                <a:sym typeface="Avenir"/>
              </a:rPr>
              <a:t>aquí</a:t>
            </a:r>
            <a:r>
              <a:rPr lang="en-US" sz="4800" b="1" dirty="0">
                <a:solidFill>
                  <a:schemeClr val="dk1"/>
                </a:solidFill>
                <a:latin typeface="Avenir"/>
                <a:ea typeface="Avenir"/>
                <a:cs typeface="Avenir"/>
                <a:sym typeface="Avenir"/>
              </a:rPr>
              <a:t>?</a:t>
            </a:r>
          </a:p>
          <a:p>
            <a:pPr lvl="0"/>
            <a:endParaRPr lang="en-US" sz="4800" b="1" dirty="0">
              <a:solidFill>
                <a:schemeClr val="dk1"/>
              </a:solidFill>
              <a:latin typeface="Avenir"/>
              <a:ea typeface="Avenir"/>
              <a:cs typeface="Avenir"/>
              <a:sym typeface="Avenir"/>
            </a:endParaRPr>
          </a:p>
          <a:p>
            <a:pPr lvl="0"/>
            <a:r>
              <a:rPr lang="es-ES" sz="2000" dirty="0">
                <a:solidFill>
                  <a:schemeClr val="dk1"/>
                </a:solidFill>
                <a:latin typeface="Avenir"/>
                <a:ea typeface="Avenir"/>
                <a:cs typeface="Avenir"/>
                <a:sym typeface="Avenir"/>
              </a:rPr>
              <a:t>La Ley de Educación Primaria y Secundaria (ESEA, por sus siglas en inglés), enmendada por la Ley Cada Estudiante Triunfa (ESSA, por sus siglas en inglés) de 2015, requiere que cada escuela de Título I celebre una reunión anual para padres/familias/miembros de la comunidad con el propósito de:</a:t>
            </a:r>
          </a:p>
          <a:p>
            <a:pPr lvl="0"/>
            <a:endParaRPr lang="es-ES" sz="2000" dirty="0">
              <a:solidFill>
                <a:schemeClr val="dk1"/>
              </a:solidFill>
              <a:latin typeface="Avenir"/>
              <a:ea typeface="Avenir"/>
              <a:cs typeface="Avenir"/>
              <a:sym typeface="Avenir"/>
            </a:endParaRPr>
          </a:p>
          <a:p>
            <a:pPr marL="342900" lvl="0" indent="-342900">
              <a:buFont typeface="Arial" panose="020B0604020202020204" pitchFamily="34" charset="0"/>
              <a:buChar char="•"/>
            </a:pPr>
            <a:r>
              <a:rPr lang="es-ES" sz="2000" dirty="0">
                <a:solidFill>
                  <a:schemeClr val="dk1"/>
                </a:solidFill>
                <a:latin typeface="Avenir"/>
                <a:ea typeface="Avenir"/>
                <a:cs typeface="Avenir"/>
                <a:sym typeface="Avenir"/>
              </a:rPr>
              <a:t>Informarle de la participación de su escuela en los servicios de Título I
Explicación de los requisitos del Título I, Parte A
Explicar sus derechos como padres a participar</a:t>
            </a:r>
            <a:endParaRPr sz="1800" dirty="0">
              <a:solidFill>
                <a:schemeClr val="dk1"/>
              </a:solidFill>
              <a:latin typeface="Avenir"/>
              <a:ea typeface="Avenir"/>
              <a:cs typeface="Avenir"/>
              <a:sym typeface="Avenir"/>
            </a:endParaRPr>
          </a:p>
          <a:p>
            <a:pPr marL="342900" lvl="0" indent="-342900" algn="l" rtl="0">
              <a:spcBef>
                <a:spcPts val="440"/>
              </a:spcBef>
              <a:spcAft>
                <a:spcPts val="0"/>
              </a:spcAft>
              <a:buNone/>
            </a:pPr>
            <a:r>
              <a:rPr lang="en-US" sz="2200" dirty="0">
                <a:solidFill>
                  <a:schemeClr val="dk1"/>
                </a:solidFill>
              </a:rPr>
              <a:t>		</a:t>
            </a:r>
            <a:endParaRPr sz="3000" dirty="0">
              <a:solidFill>
                <a:schemeClr val="dk1"/>
              </a:solidFill>
            </a:endParaRPr>
          </a:p>
          <a:p>
            <a:pPr marL="0" lvl="0" indent="0" algn="ctr" rtl="0">
              <a:spcBef>
                <a:spcPts val="0"/>
              </a:spcBef>
              <a:spcAft>
                <a:spcPts val="0"/>
              </a:spcAft>
              <a:buNone/>
            </a:pPr>
            <a:endParaRPr sz="4800" b="1" dirty="0">
              <a:solidFill>
                <a:schemeClr val="dk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33"/>
          <p:cNvSpPr txBox="1"/>
          <p:nvPr/>
        </p:nvSpPr>
        <p:spPr>
          <a:xfrm>
            <a:off x="523850" y="3035500"/>
            <a:ext cx="8396700" cy="3046800"/>
          </a:xfrm>
          <a:prstGeom prst="rect">
            <a:avLst/>
          </a:prstGeom>
          <a:noFill/>
          <a:ln>
            <a:noFill/>
          </a:ln>
        </p:spPr>
        <p:txBody>
          <a:bodyPr spcFirstLastPara="1" wrap="square" lIns="0" tIns="0" rIns="0" bIns="0" anchor="t" anchorCtr="0">
            <a:noAutofit/>
          </a:bodyPr>
          <a:lstStyle/>
          <a:p>
            <a:pPr marL="12700" marR="0" lvl="0" indent="0" algn="l" rtl="0">
              <a:lnSpc>
                <a:spcPct val="100000"/>
              </a:lnSpc>
              <a:spcBef>
                <a:spcPts val="0"/>
              </a:spcBef>
              <a:spcAft>
                <a:spcPts val="0"/>
              </a:spcAft>
              <a:buClr>
                <a:srgbClr val="000000"/>
              </a:buClr>
              <a:buSzPts val="1800"/>
              <a:buFont typeface="Arial"/>
              <a:buNone/>
            </a:pPr>
            <a:endParaRPr sz="1800" b="1">
              <a:solidFill>
                <a:srgbClr val="00AFD7"/>
              </a:solidFill>
              <a:latin typeface="Avenir"/>
              <a:ea typeface="Avenir"/>
              <a:cs typeface="Avenir"/>
              <a:sym typeface="Avenir"/>
            </a:endParaRPr>
          </a:p>
          <a:p>
            <a:pPr marL="12700" marR="0" lvl="0" indent="0" algn="l" rtl="0">
              <a:lnSpc>
                <a:spcPct val="100000"/>
              </a:lnSpc>
              <a:spcBef>
                <a:spcPts val="0"/>
              </a:spcBef>
              <a:spcAft>
                <a:spcPts val="0"/>
              </a:spcAft>
              <a:buClr>
                <a:srgbClr val="000000"/>
              </a:buClr>
              <a:buSzPts val="1800"/>
              <a:buFont typeface="Arial"/>
              <a:buNone/>
            </a:pPr>
            <a:r>
              <a:rPr lang="en-US" sz="1800" b="1" i="0" u="none" strike="noStrike" cap="none">
                <a:solidFill>
                  <a:srgbClr val="00AFD7"/>
                </a:solidFill>
                <a:latin typeface="Avenir"/>
                <a:ea typeface="Avenir"/>
                <a:cs typeface="Avenir"/>
                <a:sym typeface="Avenir"/>
              </a:rPr>
              <a:t> </a:t>
            </a:r>
            <a:endParaRPr sz="1500" b="0" i="0" u="none" strike="noStrike" cap="none">
              <a:solidFill>
                <a:srgbClr val="666666"/>
              </a:solidFill>
              <a:latin typeface="Avenir"/>
              <a:ea typeface="Avenir"/>
              <a:cs typeface="Avenir"/>
              <a:sym typeface="Avenir"/>
            </a:endParaRPr>
          </a:p>
        </p:txBody>
      </p:sp>
      <p:sp>
        <p:nvSpPr>
          <p:cNvPr id="235" name="Google Shape;235;p33"/>
          <p:cNvSpPr/>
          <p:nvPr/>
        </p:nvSpPr>
        <p:spPr>
          <a:xfrm>
            <a:off x="7864679" y="6241408"/>
            <a:ext cx="1128300" cy="47490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Twentieth Century"/>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236" name="Google Shape;236;p33"/>
          <p:cNvSpPr txBox="1">
            <a:spLocks noGrp="1"/>
          </p:cNvSpPr>
          <p:nvPr>
            <p:ph type="title"/>
          </p:nvPr>
        </p:nvSpPr>
        <p:spPr>
          <a:xfrm>
            <a:off x="523850" y="190300"/>
            <a:ext cx="8098800" cy="640200"/>
          </a:xfrm>
          <a:prstGeom prst="rect">
            <a:avLst/>
          </a:prstGeom>
        </p:spPr>
        <p:txBody>
          <a:bodyPr spcFirstLastPara="1" wrap="square" lIns="91425" tIns="45700" rIns="91425" bIns="45700" anchor="ctr" anchorCtr="0">
            <a:normAutofit fontScale="90000"/>
          </a:bodyPr>
          <a:lstStyle/>
          <a:p>
            <a:pPr lvl="0">
              <a:lnSpc>
                <a:spcPct val="100000"/>
              </a:lnSpc>
              <a:buClr>
                <a:schemeClr val="dk1"/>
              </a:buClr>
              <a:buSzPts val="1100"/>
            </a:pPr>
            <a:r>
              <a:rPr lang="en-US" dirty="0" err="1">
                <a:solidFill>
                  <a:schemeClr val="dk1"/>
                </a:solidFill>
                <a:latin typeface="Arial"/>
                <a:ea typeface="Arial"/>
                <a:cs typeface="Arial"/>
                <a:sym typeface="Arial"/>
              </a:rPr>
              <a:t>Designaciones</a:t>
            </a:r>
            <a:r>
              <a:rPr lang="en-US" dirty="0">
                <a:solidFill>
                  <a:schemeClr val="dk1"/>
                </a:solidFill>
                <a:latin typeface="Arial"/>
                <a:ea typeface="Arial"/>
                <a:cs typeface="Arial"/>
                <a:sym typeface="Arial"/>
              </a:rPr>
              <a:t> </a:t>
            </a:r>
            <a:r>
              <a:rPr lang="en-US" dirty="0" err="1">
                <a:solidFill>
                  <a:schemeClr val="dk1"/>
                </a:solidFill>
                <a:latin typeface="Arial"/>
                <a:ea typeface="Arial"/>
                <a:cs typeface="Arial"/>
                <a:sym typeface="Arial"/>
              </a:rPr>
              <a:t>Escolares</a:t>
            </a:r>
            <a:r>
              <a:rPr lang="en-US" dirty="0">
                <a:solidFill>
                  <a:schemeClr val="dk1"/>
                </a:solidFill>
                <a:latin typeface="Arial"/>
                <a:ea typeface="Arial"/>
                <a:cs typeface="Arial"/>
                <a:sym typeface="Arial"/>
              </a:rPr>
              <a:t> </a:t>
            </a:r>
            <a:r>
              <a:rPr lang="en-US" dirty="0" err="1">
                <a:solidFill>
                  <a:schemeClr val="dk1"/>
                </a:solidFill>
                <a:latin typeface="Arial"/>
                <a:ea typeface="Arial"/>
                <a:cs typeface="Arial"/>
                <a:sym typeface="Arial"/>
              </a:rPr>
              <a:t>Adicionales</a:t>
            </a:r>
            <a:endParaRPr dirty="0"/>
          </a:p>
        </p:txBody>
      </p:sp>
      <p:sp>
        <p:nvSpPr>
          <p:cNvPr id="237" name="Google Shape;237;p33"/>
          <p:cNvSpPr txBox="1">
            <a:spLocks noGrp="1"/>
          </p:cNvSpPr>
          <p:nvPr>
            <p:ph type="sldNum" idx="12"/>
          </p:nvPr>
        </p:nvSpPr>
        <p:spPr>
          <a:xfrm>
            <a:off x="8580847" y="6325369"/>
            <a:ext cx="472800" cy="391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rgbClr val="000000"/>
              </a:buClr>
              <a:buSzPts val="1300"/>
              <a:buFont typeface="Arial"/>
              <a:buNone/>
            </a:pPr>
            <a:fld id="{00000000-1234-1234-1234-123412341234}" type="slidenum">
              <a:rPr lang="en-US"/>
              <a:t>20</a:t>
            </a:fld>
            <a:endParaRPr/>
          </a:p>
        </p:txBody>
      </p:sp>
      <p:sp>
        <p:nvSpPr>
          <p:cNvPr id="238" name="Google Shape;238;p33"/>
          <p:cNvSpPr txBox="1"/>
          <p:nvPr/>
        </p:nvSpPr>
        <p:spPr>
          <a:xfrm>
            <a:off x="1169000" y="1094150"/>
            <a:ext cx="6925200" cy="2985402"/>
          </a:xfrm>
          <a:prstGeom prst="rect">
            <a:avLst/>
          </a:prstGeom>
          <a:noFill/>
          <a:ln>
            <a:noFill/>
          </a:ln>
        </p:spPr>
        <p:txBody>
          <a:bodyPr spcFirstLastPara="1" wrap="square" lIns="91425" tIns="91425" rIns="91425" bIns="91425" anchor="t" anchorCtr="0">
            <a:spAutoFit/>
          </a:bodyPr>
          <a:lstStyle/>
          <a:p>
            <a:pPr lvl="0">
              <a:spcBef>
                <a:spcPts val="600"/>
              </a:spcBef>
            </a:pPr>
            <a:r>
              <a:rPr lang="es-ES" sz="2700" dirty="0">
                <a:solidFill>
                  <a:schemeClr val="dk1"/>
                </a:solidFill>
              </a:rPr>
              <a:t>Apoyo y Mejora Integral (CSI): el 5% de las escuelas con el rendimiento más bajo </a:t>
            </a:r>
          </a:p>
          <a:p>
            <a:pPr lvl="0">
              <a:spcBef>
                <a:spcPts val="600"/>
              </a:spcBef>
            </a:pPr>
            <a:endParaRPr lang="es-ES" sz="2700" dirty="0">
              <a:solidFill>
                <a:schemeClr val="dk1"/>
              </a:solidFill>
            </a:endParaRPr>
          </a:p>
          <a:p>
            <a:pPr lvl="0">
              <a:spcBef>
                <a:spcPts val="600"/>
              </a:spcBef>
            </a:pPr>
            <a:r>
              <a:rPr lang="es-ES" sz="2700" dirty="0">
                <a:solidFill>
                  <a:schemeClr val="dk1"/>
                </a:solidFill>
              </a:rPr>
              <a:t>
Las escuelas con estas designaciones permanecen en este estado durante 3 años</a:t>
            </a:r>
            <a:endParaRPr dirty="0">
              <a:solidFill>
                <a:schemeClr val="dk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p34"/>
          <p:cNvSpPr/>
          <p:nvPr/>
        </p:nvSpPr>
        <p:spPr>
          <a:xfrm>
            <a:off x="267725" y="3429000"/>
            <a:ext cx="8876400" cy="26337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000000"/>
              </a:buClr>
              <a:buSzPts val="1000"/>
              <a:buFont typeface="Arial"/>
              <a:buNone/>
            </a:pPr>
            <a:endParaRPr sz="1200" b="1" i="0" u="none" strike="noStrike" cap="none">
              <a:solidFill>
                <a:srgbClr val="535758"/>
              </a:solidFill>
              <a:latin typeface="Avenir"/>
              <a:ea typeface="Avenir"/>
              <a:cs typeface="Avenir"/>
              <a:sym typeface="Avenir"/>
            </a:endParaRPr>
          </a:p>
        </p:txBody>
      </p:sp>
      <p:sp>
        <p:nvSpPr>
          <p:cNvPr id="244" name="Google Shape;244;p34"/>
          <p:cNvSpPr/>
          <p:nvPr/>
        </p:nvSpPr>
        <p:spPr>
          <a:xfrm>
            <a:off x="7921304" y="6157518"/>
            <a:ext cx="1071600" cy="55890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Twentieth Century"/>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245" name="Google Shape;245;p34"/>
          <p:cNvSpPr txBox="1">
            <a:spLocks noGrp="1"/>
          </p:cNvSpPr>
          <p:nvPr>
            <p:ph type="sldNum" idx="12"/>
          </p:nvPr>
        </p:nvSpPr>
        <p:spPr>
          <a:xfrm>
            <a:off x="8580847" y="6325369"/>
            <a:ext cx="472800" cy="391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rgbClr val="000000"/>
              </a:buClr>
              <a:buSzPts val="1300"/>
              <a:buFont typeface="Arial"/>
              <a:buNone/>
            </a:pPr>
            <a:fld id="{00000000-1234-1234-1234-123412341234}" type="slidenum">
              <a:rPr lang="en-US"/>
              <a:t>21</a:t>
            </a:fld>
            <a:endParaRPr/>
          </a:p>
        </p:txBody>
      </p:sp>
      <p:sp>
        <p:nvSpPr>
          <p:cNvPr id="246" name="Google Shape;246;p34"/>
          <p:cNvSpPr txBox="1"/>
          <p:nvPr/>
        </p:nvSpPr>
        <p:spPr>
          <a:xfrm>
            <a:off x="508000" y="200650"/>
            <a:ext cx="8033100" cy="738900"/>
          </a:xfrm>
          <a:prstGeom prst="rect">
            <a:avLst/>
          </a:prstGeom>
          <a:noFill/>
          <a:ln>
            <a:noFill/>
          </a:ln>
        </p:spPr>
        <p:txBody>
          <a:bodyPr spcFirstLastPara="1" wrap="square" lIns="91425" tIns="91425" rIns="91425" bIns="91425" anchor="t" anchorCtr="0">
            <a:spAutoFit/>
          </a:bodyPr>
          <a:lstStyle/>
          <a:p>
            <a:pPr lvl="0">
              <a:buClr>
                <a:schemeClr val="dk1"/>
              </a:buClr>
              <a:buSzPts val="1100"/>
            </a:pPr>
            <a:r>
              <a:rPr lang="en-US" sz="3600" b="1" dirty="0">
                <a:solidFill>
                  <a:schemeClr val="dk1"/>
                </a:solidFill>
              </a:rPr>
              <a:t>Puntos de </a:t>
            </a:r>
            <a:r>
              <a:rPr lang="en-US" sz="3600" b="1" dirty="0" err="1">
                <a:solidFill>
                  <a:schemeClr val="dk1"/>
                </a:solidFill>
              </a:rPr>
              <a:t>orgullo</a:t>
            </a:r>
            <a:endParaRPr dirty="0"/>
          </a:p>
        </p:txBody>
      </p:sp>
      <p:sp>
        <p:nvSpPr>
          <p:cNvPr id="247" name="Google Shape;247;p34"/>
          <p:cNvSpPr txBox="1"/>
          <p:nvPr/>
        </p:nvSpPr>
        <p:spPr>
          <a:xfrm>
            <a:off x="381000" y="1747375"/>
            <a:ext cx="8294100" cy="2416016"/>
          </a:xfrm>
          <a:prstGeom prst="rect">
            <a:avLst/>
          </a:prstGeom>
          <a:noFill/>
          <a:ln>
            <a:noFill/>
          </a:ln>
        </p:spPr>
        <p:txBody>
          <a:bodyPr spcFirstLastPara="1" wrap="square" lIns="91425" tIns="91425" rIns="91425" bIns="91425" anchor="t" anchorCtr="0">
            <a:spAutoFit/>
          </a:bodyPr>
          <a:lstStyle/>
          <a:p>
            <a:pPr marL="914400" lvl="1" indent="-400050">
              <a:spcBef>
                <a:spcPts val="600"/>
              </a:spcBef>
              <a:buClr>
                <a:schemeClr val="dk1"/>
              </a:buClr>
              <a:buSzPts val="2700"/>
              <a:buChar char="○"/>
            </a:pPr>
            <a:r>
              <a:rPr lang="es-ES" sz="2700" dirty="0">
                <a:solidFill>
                  <a:schemeClr val="dk1"/>
                </a:solidFill>
              </a:rPr>
              <a:t>La escuela construye constantemente una cultura de cuidado, apoyo y enfoque en el crecimiento académico.
Aumento de la calificación escolar para el año escolar 2023-2024.</a:t>
            </a:r>
            <a:endParaRPr sz="2700" dirty="0">
              <a:solidFill>
                <a:schemeClr val="dk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35"/>
          <p:cNvSpPr/>
          <p:nvPr/>
        </p:nvSpPr>
        <p:spPr>
          <a:xfrm>
            <a:off x="408600" y="194950"/>
            <a:ext cx="8735400" cy="761700"/>
          </a:xfrm>
          <a:prstGeom prst="rect">
            <a:avLst/>
          </a:prstGeom>
          <a:noFill/>
          <a:ln>
            <a:noFill/>
          </a:ln>
        </p:spPr>
        <p:txBody>
          <a:bodyPr spcFirstLastPara="1" wrap="square" lIns="91425" tIns="45700" rIns="91425" bIns="45700" anchor="t" anchorCtr="0">
            <a:noAutofit/>
          </a:bodyPr>
          <a:lstStyle/>
          <a:p>
            <a:pPr lvl="0">
              <a:buClr>
                <a:schemeClr val="dk1"/>
              </a:buClr>
            </a:pPr>
            <a:r>
              <a:rPr lang="en-US" sz="4400" b="1" dirty="0">
                <a:solidFill>
                  <a:schemeClr val="dk1"/>
                </a:solidFill>
                <a:latin typeface="Avenir"/>
                <a:ea typeface="Avenir"/>
                <a:cs typeface="Avenir"/>
                <a:sym typeface="Avenir"/>
              </a:rPr>
              <a:t>¡Gracias </a:t>
            </a:r>
            <a:r>
              <a:rPr lang="en-US" sz="4400" b="1" dirty="0" err="1">
                <a:solidFill>
                  <a:schemeClr val="dk1"/>
                </a:solidFill>
                <a:latin typeface="Avenir"/>
                <a:ea typeface="Avenir"/>
                <a:cs typeface="Avenir"/>
                <a:sym typeface="Avenir"/>
              </a:rPr>
              <a:t>por</a:t>
            </a:r>
            <a:r>
              <a:rPr lang="en-US" sz="4400" b="1" dirty="0">
                <a:solidFill>
                  <a:schemeClr val="dk1"/>
                </a:solidFill>
                <a:latin typeface="Avenir"/>
                <a:ea typeface="Avenir"/>
                <a:cs typeface="Avenir"/>
                <a:sym typeface="Avenir"/>
              </a:rPr>
              <a:t> </a:t>
            </a:r>
            <a:r>
              <a:rPr lang="en-US" sz="4400" b="1" dirty="0" err="1">
                <a:solidFill>
                  <a:schemeClr val="dk1"/>
                </a:solidFill>
                <a:latin typeface="Avenir"/>
                <a:ea typeface="Avenir"/>
                <a:cs typeface="Avenir"/>
                <a:sym typeface="Avenir"/>
              </a:rPr>
              <a:t>estar</a:t>
            </a:r>
            <a:r>
              <a:rPr lang="en-US" sz="4400" b="1" dirty="0">
                <a:solidFill>
                  <a:schemeClr val="dk1"/>
                </a:solidFill>
                <a:latin typeface="Avenir"/>
                <a:ea typeface="Avenir"/>
                <a:cs typeface="Avenir"/>
                <a:sym typeface="Avenir"/>
              </a:rPr>
              <a:t> </a:t>
            </a:r>
            <a:r>
              <a:rPr lang="en-US" sz="4400" b="1" dirty="0" err="1">
                <a:solidFill>
                  <a:schemeClr val="dk1"/>
                </a:solidFill>
                <a:latin typeface="Avenir"/>
                <a:ea typeface="Avenir"/>
                <a:cs typeface="Avenir"/>
                <a:sym typeface="Avenir"/>
              </a:rPr>
              <a:t>aquí</a:t>
            </a:r>
            <a:r>
              <a:rPr lang="en-US" sz="4400" b="1" dirty="0">
                <a:solidFill>
                  <a:schemeClr val="dk1"/>
                </a:solidFill>
                <a:latin typeface="Avenir"/>
                <a:ea typeface="Avenir"/>
                <a:cs typeface="Avenir"/>
                <a:sym typeface="Avenir"/>
              </a:rPr>
              <a:t>!</a:t>
            </a:r>
            <a:endParaRPr sz="1700" i="0" u="none" strike="noStrike" cap="none" dirty="0">
              <a:solidFill>
                <a:srgbClr val="666666"/>
              </a:solidFill>
              <a:latin typeface="Avenir"/>
              <a:ea typeface="Avenir"/>
              <a:cs typeface="Avenir"/>
              <a:sym typeface="Avenir"/>
            </a:endParaRPr>
          </a:p>
        </p:txBody>
      </p:sp>
      <p:sp>
        <p:nvSpPr>
          <p:cNvPr id="477" name="Google Shape;477;p35"/>
          <p:cNvSpPr/>
          <p:nvPr/>
        </p:nvSpPr>
        <p:spPr>
          <a:xfrm>
            <a:off x="7940842" y="6194545"/>
            <a:ext cx="1051800" cy="55020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Twentieth Century"/>
              <a:buNone/>
            </a:pPr>
            <a:endParaRPr sz="1800" i="0" u="none" strike="noStrike" cap="none">
              <a:solidFill>
                <a:schemeClr val="dk1"/>
              </a:solidFill>
              <a:latin typeface="Avenir"/>
              <a:ea typeface="Avenir"/>
              <a:cs typeface="Avenir"/>
              <a:sym typeface="Avenir"/>
            </a:endParaRPr>
          </a:p>
        </p:txBody>
      </p:sp>
      <p:sp>
        <p:nvSpPr>
          <p:cNvPr id="478" name="Google Shape;478;p35"/>
          <p:cNvSpPr txBox="1">
            <a:spLocks noGrp="1"/>
          </p:cNvSpPr>
          <p:nvPr>
            <p:ph type="sldNum" idx="12"/>
          </p:nvPr>
        </p:nvSpPr>
        <p:spPr>
          <a:xfrm>
            <a:off x="8580847" y="6325369"/>
            <a:ext cx="472800" cy="391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rgbClr val="000000"/>
              </a:buClr>
              <a:buSzPts val="1300"/>
              <a:buFont typeface="Arial"/>
              <a:buNone/>
            </a:pPr>
            <a:fld id="{00000000-1234-1234-1234-123412341234}" type="slidenum">
              <a:rPr lang="en-US"/>
              <a:t>22</a:t>
            </a:fld>
            <a:endParaRPr/>
          </a:p>
        </p:txBody>
      </p:sp>
      <p:sp>
        <p:nvSpPr>
          <p:cNvPr id="479" name="Google Shape;479;p35"/>
          <p:cNvSpPr txBox="1"/>
          <p:nvPr/>
        </p:nvSpPr>
        <p:spPr>
          <a:xfrm>
            <a:off x="891925" y="2018800"/>
            <a:ext cx="6514200" cy="2533200"/>
          </a:xfrm>
          <a:prstGeom prst="rect">
            <a:avLst/>
          </a:prstGeom>
          <a:noFill/>
          <a:ln>
            <a:noFill/>
          </a:ln>
        </p:spPr>
        <p:txBody>
          <a:bodyPr spcFirstLastPara="1" wrap="square" lIns="91425" tIns="91425" rIns="91425" bIns="91425" anchor="t" anchorCtr="0">
            <a:noAutofit/>
          </a:bodyPr>
          <a:lstStyle/>
          <a:p>
            <a:pPr marL="342900" lvl="0" indent="-342900">
              <a:buClr>
                <a:schemeClr val="dk1"/>
              </a:buClr>
              <a:buSzPts val="3200"/>
              <a:buFont typeface="Avenir"/>
              <a:buChar char="•"/>
            </a:pPr>
            <a:r>
              <a:rPr lang="en-US" sz="3200" dirty="0">
                <a:solidFill>
                  <a:schemeClr val="dk1"/>
                </a:solidFill>
                <a:latin typeface="Avenir"/>
                <a:ea typeface="Avenir"/>
                <a:cs typeface="Avenir"/>
                <a:sym typeface="Avenir"/>
              </a:rPr>
              <a:t>¿</a:t>
            </a:r>
            <a:r>
              <a:rPr lang="en-US" sz="3200" dirty="0" err="1">
                <a:solidFill>
                  <a:schemeClr val="dk1"/>
                </a:solidFill>
                <a:latin typeface="Avenir"/>
                <a:ea typeface="Avenir"/>
                <a:cs typeface="Avenir"/>
                <a:sym typeface="Avenir"/>
              </a:rPr>
              <a:t>Preguntas</a:t>
            </a:r>
            <a:r>
              <a:rPr lang="en-US" sz="3200" dirty="0">
                <a:solidFill>
                  <a:schemeClr val="dk1"/>
                </a:solidFill>
                <a:latin typeface="Avenir"/>
                <a:ea typeface="Avenir"/>
                <a:cs typeface="Avenir"/>
                <a:sym typeface="Avenir"/>
              </a:rPr>
              <a:t>? </a:t>
            </a:r>
            <a:r>
              <a:rPr lang="en-US" sz="3200" dirty="0" err="1">
                <a:solidFill>
                  <a:schemeClr val="dk1"/>
                </a:solidFill>
                <a:latin typeface="Avenir"/>
                <a:ea typeface="Avenir"/>
                <a:cs typeface="Avenir"/>
                <a:sym typeface="Avenir"/>
              </a:rPr>
              <a:t>Correo</a:t>
            </a:r>
            <a:r>
              <a:rPr lang="en-US" sz="3200" dirty="0">
                <a:solidFill>
                  <a:schemeClr val="dk1"/>
                </a:solidFill>
                <a:latin typeface="Avenir"/>
                <a:ea typeface="Avenir"/>
                <a:cs typeface="Avenir"/>
                <a:sym typeface="Avenir"/>
              </a:rPr>
              <a:t> electrónico</a:t>
            </a:r>
            <a:r>
              <a:rPr lang="en-US" sz="3200" u="sng" dirty="0">
                <a:solidFill>
                  <a:schemeClr val="hlink"/>
                </a:solidFill>
                <a:latin typeface="Avenir"/>
                <a:ea typeface="Avenir"/>
                <a:cs typeface="Avenir"/>
                <a:sym typeface="Avenir"/>
                <a:hlinkClick r:id="rId4"/>
              </a:rPr>
              <a:t>jessicar.farr@cms.k12.nc</a:t>
            </a:r>
            <a:r>
              <a:rPr lang="en-US" sz="3200" u="sng" dirty="0">
                <a:solidFill>
                  <a:schemeClr val="dk1"/>
                </a:solidFill>
                <a:latin typeface="Avenir"/>
                <a:ea typeface="Avenir"/>
                <a:cs typeface="Avenir"/>
                <a:sym typeface="Avenir"/>
              </a:rPr>
              <a:t>.us</a:t>
            </a:r>
            <a:r>
              <a:rPr lang="en-US" sz="3200" dirty="0">
                <a:solidFill>
                  <a:schemeClr val="dk1"/>
                </a:solidFill>
                <a:latin typeface="Avenir"/>
                <a:ea typeface="Avenir"/>
                <a:cs typeface="Avenir"/>
                <a:sym typeface="Avenir"/>
              </a:rPr>
              <a:t> o </a:t>
            </a:r>
            <a:r>
              <a:rPr lang="en-US" sz="3200" dirty="0" err="1">
                <a:solidFill>
                  <a:schemeClr val="dk1"/>
                </a:solidFill>
                <a:latin typeface="Avenir"/>
                <a:ea typeface="Avenir"/>
                <a:cs typeface="Avenir"/>
                <a:sym typeface="Avenir"/>
              </a:rPr>
              <a:t>llame</a:t>
            </a:r>
            <a:r>
              <a:rPr lang="en-US" sz="3200" dirty="0">
                <a:solidFill>
                  <a:schemeClr val="dk1"/>
                </a:solidFill>
                <a:latin typeface="Avenir"/>
                <a:ea typeface="Avenir"/>
                <a:cs typeface="Avenir"/>
                <a:sym typeface="Avenir"/>
              </a:rPr>
              <a:t> al980-343-6100</a:t>
            </a:r>
            <a:endParaRPr sz="3200" dirty="0">
              <a:solidFill>
                <a:srgbClr val="CC0202"/>
              </a:solidFill>
              <a:latin typeface="Avenir"/>
              <a:ea typeface="Avenir"/>
              <a:cs typeface="Avenir"/>
              <a:sym typeface="Avenir"/>
            </a:endParaRPr>
          </a:p>
          <a:p>
            <a:pPr marL="0" lvl="0" indent="0" algn="l" rtl="0">
              <a:spcBef>
                <a:spcPts val="0"/>
              </a:spcBef>
              <a:spcAft>
                <a:spcPts val="0"/>
              </a:spcAft>
              <a:buNone/>
            </a:pPr>
            <a:endParaRPr dirty="0">
              <a:latin typeface="Avenir"/>
              <a:ea typeface="Avenir"/>
              <a:cs typeface="Avenir"/>
              <a:sym typeface="Aveni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6"/>
          <p:cNvSpPr txBox="1">
            <a:spLocks noGrp="1"/>
          </p:cNvSpPr>
          <p:nvPr>
            <p:ph type="title"/>
          </p:nvPr>
        </p:nvSpPr>
        <p:spPr>
          <a:xfrm>
            <a:off x="446567" y="2626242"/>
            <a:ext cx="8213983" cy="2972658"/>
          </a:xfrm>
          <a:prstGeom prst="rect">
            <a:avLst/>
          </a:prstGeom>
          <a:noFill/>
          <a:ln>
            <a:noFill/>
          </a:ln>
        </p:spPr>
        <p:txBody>
          <a:bodyPr spcFirstLastPara="1" wrap="square" lIns="91425" tIns="45700" rIns="91425" bIns="45700" anchor="ctr" anchorCtr="0">
            <a:normAutofit fontScale="90000"/>
          </a:bodyPr>
          <a:lstStyle/>
          <a:p>
            <a:pPr lvl="0">
              <a:lnSpc>
                <a:spcPct val="100000"/>
              </a:lnSpc>
              <a:buClr>
                <a:schemeClr val="dk1"/>
              </a:buClr>
            </a:pPr>
            <a:r>
              <a:rPr lang="en-US" sz="4800" dirty="0" err="1">
                <a:solidFill>
                  <a:schemeClr val="dk1"/>
                </a:solidFill>
              </a:rPr>
              <a:t>Resumen</a:t>
            </a:r>
            <a:r>
              <a:rPr lang="en-US" sz="4800" dirty="0">
                <a:solidFill>
                  <a:schemeClr val="dk1"/>
                </a:solidFill>
              </a:rPr>
              <a:t> de la </a:t>
            </a:r>
            <a:r>
              <a:rPr lang="en-US" sz="4800" dirty="0" err="1">
                <a:solidFill>
                  <a:schemeClr val="dk1"/>
                </a:solidFill>
              </a:rPr>
              <a:t>reunión</a:t>
            </a:r>
            <a:endParaRPr sz="4800" dirty="0">
              <a:solidFill>
                <a:schemeClr val="dk1"/>
              </a:solidFill>
            </a:endParaRPr>
          </a:p>
          <a:p>
            <a:pPr marL="457200" lvl="0" indent="-342900">
              <a:lnSpc>
                <a:spcPct val="100000"/>
              </a:lnSpc>
              <a:buClr>
                <a:schemeClr val="dk1"/>
              </a:buClr>
              <a:buSzPct val="100000"/>
              <a:buChar char="●"/>
            </a:pPr>
            <a:r>
              <a:rPr lang="es-ES" sz="2000" b="0" dirty="0">
                <a:solidFill>
                  <a:schemeClr val="dk1"/>
                </a:solidFill>
              </a:rPr>
              <a:t>¿Qué es una escuela de Título I y qué significa ser una escuela de Título I?
Reserva requerida para la participación de los padres y la familia 
La Política de Participación de Padres y Familias de CMS
Cómo se lleva a cabo la evaluación anual de la Política de Participación de Padres y Familias de CMS
Política de Participación de los Padres y la Familia de la Escuela
Plan de Mejoramiento Escolar (SIP) en </a:t>
            </a:r>
            <a:r>
              <a:rPr lang="es-ES" sz="2000" b="0" dirty="0" err="1">
                <a:solidFill>
                  <a:schemeClr val="dk1"/>
                </a:solidFill>
              </a:rPr>
              <a:t>NCStar</a:t>
            </a:r>
            <a:r>
              <a:rPr lang="es-ES" sz="2000" b="0" dirty="0">
                <a:solidFill>
                  <a:schemeClr val="dk1"/>
                </a:solidFill>
              </a:rPr>
              <a:t>
Pacto entre la escuela y los padres
Cómo solicitar las calificaciones de los maestros de mi hijo
Cómo se notificará a los padres si mi hijo recibe clases de un maestro que no se considera calificado por los estándares de licencias de maestros en el Plan de Responsabilidad ESSA de Carolina del Norte</a:t>
            </a:r>
            <a:endParaRPr sz="2000" b="0" dirty="0">
              <a:solidFill>
                <a:srgbClr val="9900FF"/>
              </a:solidFill>
              <a:latin typeface="Arial"/>
              <a:ea typeface="Arial"/>
              <a:cs typeface="Arial"/>
              <a:sym typeface="Arial"/>
            </a:endParaRPr>
          </a:p>
          <a:p>
            <a:pPr marL="342900" lvl="0" indent="-190500" algn="l" rtl="0">
              <a:lnSpc>
                <a:spcPct val="100000"/>
              </a:lnSpc>
              <a:spcBef>
                <a:spcPts val="480"/>
              </a:spcBef>
              <a:spcAft>
                <a:spcPts val="0"/>
              </a:spcAft>
              <a:buClr>
                <a:schemeClr val="dk1"/>
              </a:buClr>
              <a:buSzPct val="100000"/>
              <a:buFont typeface="Arial"/>
              <a:buNone/>
            </a:pPr>
            <a:endParaRPr sz="2400" b="0" dirty="0">
              <a:solidFill>
                <a:schemeClr val="dk1"/>
              </a:solidFill>
              <a:latin typeface="Arial"/>
              <a:ea typeface="Arial"/>
              <a:cs typeface="Arial"/>
              <a:sym typeface="Arial"/>
            </a:endParaRPr>
          </a:p>
          <a:p>
            <a:pPr marL="342900" lvl="0" indent="-342900" algn="l" rtl="0">
              <a:lnSpc>
                <a:spcPct val="100000"/>
              </a:lnSpc>
              <a:spcBef>
                <a:spcPts val="480"/>
              </a:spcBef>
              <a:spcAft>
                <a:spcPts val="0"/>
              </a:spcAft>
              <a:buClr>
                <a:schemeClr val="dk1"/>
              </a:buClr>
              <a:buFont typeface="Arial"/>
              <a:buNone/>
            </a:pPr>
            <a:endParaRPr sz="2400" b="0" dirty="0">
              <a:solidFill>
                <a:schemeClr val="dk1"/>
              </a:solidFill>
              <a:latin typeface="Arial"/>
              <a:ea typeface="Arial"/>
              <a:cs typeface="Arial"/>
              <a:sym typeface="Arial"/>
            </a:endParaRPr>
          </a:p>
          <a:p>
            <a:pPr marL="342900" lvl="0" indent="-342900" algn="l" rtl="0">
              <a:lnSpc>
                <a:spcPct val="100000"/>
              </a:lnSpc>
              <a:spcBef>
                <a:spcPts val="480"/>
              </a:spcBef>
              <a:spcAft>
                <a:spcPts val="0"/>
              </a:spcAft>
              <a:buClr>
                <a:schemeClr val="dk1"/>
              </a:buClr>
              <a:buFont typeface="Arial"/>
              <a:buNone/>
            </a:pPr>
            <a:endParaRPr sz="2400" b="0" dirty="0">
              <a:solidFill>
                <a:schemeClr val="dk1"/>
              </a:solidFill>
              <a:latin typeface="Arial"/>
              <a:ea typeface="Arial"/>
              <a:cs typeface="Arial"/>
              <a:sym typeface="Arial"/>
            </a:endParaRPr>
          </a:p>
          <a:p>
            <a:pPr marL="342900" lvl="0" indent="-342900" algn="l" rtl="0">
              <a:lnSpc>
                <a:spcPct val="100000"/>
              </a:lnSpc>
              <a:spcBef>
                <a:spcPts val="480"/>
              </a:spcBef>
              <a:spcAft>
                <a:spcPts val="0"/>
              </a:spcAft>
              <a:buClr>
                <a:schemeClr val="dk1"/>
              </a:buClr>
              <a:buFont typeface="Arial"/>
              <a:buNone/>
            </a:pPr>
            <a:endParaRPr sz="2400" b="0" dirty="0">
              <a:solidFill>
                <a:schemeClr val="dk1"/>
              </a:solidFill>
              <a:latin typeface="Arial"/>
              <a:ea typeface="Arial"/>
              <a:cs typeface="Arial"/>
              <a:sym typeface="Arial"/>
            </a:endParaRPr>
          </a:p>
          <a:p>
            <a:pPr marL="342900" lvl="0" indent="-342900" algn="l" rtl="0">
              <a:lnSpc>
                <a:spcPct val="100000"/>
              </a:lnSpc>
              <a:spcBef>
                <a:spcPts val="480"/>
              </a:spcBef>
              <a:spcAft>
                <a:spcPts val="0"/>
              </a:spcAft>
              <a:buClr>
                <a:schemeClr val="dk1"/>
              </a:buClr>
              <a:buFont typeface="Arial"/>
              <a:buNone/>
            </a:pPr>
            <a:endParaRPr sz="2400" b="0" dirty="0">
              <a:solidFill>
                <a:schemeClr val="dk1"/>
              </a:solidFill>
              <a:latin typeface="Arial"/>
              <a:ea typeface="Arial"/>
              <a:cs typeface="Arial"/>
              <a:sym typeface="Arial"/>
            </a:endParaRPr>
          </a:p>
          <a:p>
            <a:pPr marL="0" lvl="0" indent="0" algn="ctr" rtl="0">
              <a:lnSpc>
                <a:spcPct val="100000"/>
              </a:lnSpc>
              <a:spcBef>
                <a:spcPts val="0"/>
              </a:spcBef>
              <a:spcAft>
                <a:spcPts val="0"/>
              </a:spcAft>
              <a:buClr>
                <a:schemeClr val="dk1"/>
              </a:buClr>
              <a:buFont typeface="Arial"/>
              <a:buNone/>
            </a:pPr>
            <a:endParaRPr sz="4800" dirty="0">
              <a:solidFill>
                <a:schemeClr val="dk1"/>
              </a:solidFill>
              <a:latin typeface="Arial"/>
              <a:ea typeface="Arial"/>
              <a:cs typeface="Arial"/>
              <a:sym typeface="Arial"/>
            </a:endParaRPr>
          </a:p>
        </p:txBody>
      </p:sp>
      <p:sp>
        <p:nvSpPr>
          <p:cNvPr id="113" name="Google Shape;113;p16"/>
          <p:cNvSpPr txBox="1">
            <a:spLocks noGrp="1"/>
          </p:cNvSpPr>
          <p:nvPr>
            <p:ph type="sldNum" idx="12"/>
          </p:nvPr>
        </p:nvSpPr>
        <p:spPr>
          <a:xfrm>
            <a:off x="8580847" y="6325369"/>
            <a:ext cx="472800" cy="391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US"/>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17"/>
          <p:cNvSpPr txBox="1">
            <a:spLocks noGrp="1"/>
          </p:cNvSpPr>
          <p:nvPr>
            <p:ph type="title"/>
          </p:nvPr>
        </p:nvSpPr>
        <p:spPr>
          <a:xfrm>
            <a:off x="607450" y="156250"/>
            <a:ext cx="7973400" cy="640200"/>
          </a:xfrm>
          <a:prstGeom prst="rect">
            <a:avLst/>
          </a:prstGeom>
          <a:noFill/>
          <a:ln>
            <a:noFill/>
          </a:ln>
        </p:spPr>
        <p:txBody>
          <a:bodyPr spcFirstLastPara="1" wrap="square" lIns="91425" tIns="45700" rIns="91425" bIns="45700" anchor="ctr" anchorCtr="0">
            <a:normAutofit/>
          </a:bodyPr>
          <a:lstStyle/>
          <a:p>
            <a:pPr lvl="0">
              <a:lnSpc>
                <a:spcPct val="100000"/>
              </a:lnSpc>
              <a:buClr>
                <a:schemeClr val="dk1"/>
              </a:buClr>
              <a:buSzPts val="1100"/>
            </a:pPr>
            <a:r>
              <a:rPr lang="es-ES">
                <a:solidFill>
                  <a:schemeClr val="dk1"/>
                </a:solidFill>
              </a:rPr>
              <a:t>¿Qué es una escuela de Título I?</a:t>
            </a:r>
            <a:endParaRPr b="0">
              <a:solidFill>
                <a:srgbClr val="00AFD7"/>
              </a:solidFill>
            </a:endParaRPr>
          </a:p>
        </p:txBody>
      </p:sp>
      <p:sp>
        <p:nvSpPr>
          <p:cNvPr id="119" name="Google Shape;119;p17"/>
          <p:cNvSpPr txBox="1">
            <a:spLocks noGrp="1"/>
          </p:cNvSpPr>
          <p:nvPr>
            <p:ph type="sldNum" idx="12"/>
          </p:nvPr>
        </p:nvSpPr>
        <p:spPr>
          <a:xfrm>
            <a:off x="8580847" y="6325369"/>
            <a:ext cx="472800" cy="391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US"/>
              <a:t>4</a:t>
            </a:fld>
            <a:endParaRPr/>
          </a:p>
        </p:txBody>
      </p:sp>
      <p:sp>
        <p:nvSpPr>
          <p:cNvPr id="120" name="Google Shape;120;p17"/>
          <p:cNvSpPr txBox="1"/>
          <p:nvPr/>
        </p:nvSpPr>
        <p:spPr>
          <a:xfrm>
            <a:off x="271425" y="1095950"/>
            <a:ext cx="9144000" cy="3493234"/>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t" anchorCtr="0">
            <a:spAutoFit/>
          </a:bodyPr>
          <a:lstStyle/>
          <a:p>
            <a:pPr lvl="0">
              <a:spcBef>
                <a:spcPts val="600"/>
              </a:spcBef>
              <a:buClr>
                <a:schemeClr val="dk1"/>
              </a:buClr>
              <a:buSzPts val="1100"/>
            </a:pPr>
            <a:r>
              <a:rPr lang="es-ES" sz="3000">
                <a:solidFill>
                  <a:srgbClr val="222222"/>
                </a:solidFill>
                <a:latin typeface="Avenir"/>
                <a:ea typeface="Avenir"/>
                <a:cs typeface="Avenir"/>
                <a:sym typeface="Avenir"/>
              </a:rPr>
              <a:t>El Título I es el programa educativo más grande financiado por el gobierno federal.  Una escuela de Título I es una escuela que recibe fondos federales para los estudiantes. El principio básico del Título I es que las escuelas con grandes concentraciones de estudiantes de bajos ingresos reciben fondos suplementarios para cumplir con las metas educativas de los estudiantes.</a:t>
            </a:r>
            <a:endParaRPr sz="2000">
              <a:solidFill>
                <a:srgbClr val="666666"/>
              </a:solidFill>
              <a:highlight>
                <a:srgbClr val="FFFFFF"/>
              </a:highlight>
              <a:latin typeface="Avenir"/>
              <a:ea typeface="Avenir"/>
              <a:cs typeface="Avenir"/>
              <a:sym typeface="Aveni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8"/>
          <p:cNvSpPr txBox="1">
            <a:spLocks noGrp="1"/>
          </p:cNvSpPr>
          <p:nvPr>
            <p:ph type="title"/>
          </p:nvPr>
        </p:nvSpPr>
        <p:spPr>
          <a:xfrm>
            <a:off x="585300" y="228650"/>
            <a:ext cx="7973400" cy="778800"/>
          </a:xfrm>
          <a:prstGeom prst="rect">
            <a:avLst/>
          </a:prstGeom>
          <a:noFill/>
          <a:ln>
            <a:noFill/>
          </a:ln>
        </p:spPr>
        <p:txBody>
          <a:bodyPr spcFirstLastPara="1" wrap="square" lIns="91425" tIns="45700" rIns="91425" bIns="45700" anchor="ctr" anchorCtr="0">
            <a:normAutofit fontScale="90000"/>
          </a:bodyPr>
          <a:lstStyle/>
          <a:p>
            <a:pPr lvl="0">
              <a:lnSpc>
                <a:spcPct val="100000"/>
              </a:lnSpc>
              <a:buClr>
                <a:schemeClr val="dk1"/>
              </a:buClr>
            </a:pPr>
            <a:r>
              <a:rPr lang="es-ES" dirty="0">
                <a:solidFill>
                  <a:schemeClr val="dk1"/>
                </a:solidFill>
              </a:rPr>
              <a:t>¿Qué significa ser una escuela de Título I?</a:t>
            </a:r>
            <a:endParaRPr dirty="0">
              <a:solidFill>
                <a:srgbClr val="00AFD7"/>
              </a:solidFill>
            </a:endParaRPr>
          </a:p>
        </p:txBody>
      </p:sp>
      <p:sp>
        <p:nvSpPr>
          <p:cNvPr id="126" name="Google Shape;126;p18"/>
          <p:cNvSpPr txBox="1">
            <a:spLocks noGrp="1"/>
          </p:cNvSpPr>
          <p:nvPr>
            <p:ph type="sldNum" idx="12"/>
          </p:nvPr>
        </p:nvSpPr>
        <p:spPr>
          <a:xfrm>
            <a:off x="8580847" y="6325369"/>
            <a:ext cx="472800" cy="391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rgbClr val="000000"/>
              </a:buClr>
              <a:buSzPts val="1300"/>
              <a:buFont typeface="Arial"/>
              <a:buNone/>
            </a:pPr>
            <a:fld id="{00000000-1234-1234-1234-123412341234}" type="slidenum">
              <a:rPr lang="en-US"/>
              <a:t>5</a:t>
            </a:fld>
            <a:endParaRPr/>
          </a:p>
        </p:txBody>
      </p:sp>
      <p:sp>
        <p:nvSpPr>
          <p:cNvPr id="127" name="Google Shape;127;p18"/>
          <p:cNvSpPr txBox="1"/>
          <p:nvPr/>
        </p:nvSpPr>
        <p:spPr>
          <a:xfrm>
            <a:off x="100200" y="1518125"/>
            <a:ext cx="8849700" cy="4578300"/>
          </a:xfrm>
          <a:prstGeom prst="rect">
            <a:avLst/>
          </a:prstGeom>
          <a:noFill/>
          <a:ln>
            <a:noFill/>
          </a:ln>
        </p:spPr>
        <p:txBody>
          <a:bodyPr spcFirstLastPara="1" wrap="square" lIns="91425" tIns="91425" rIns="91425" bIns="91425" anchor="t" anchorCtr="0">
            <a:noAutofit/>
          </a:bodyPr>
          <a:lstStyle/>
          <a:p>
            <a:pPr marL="342900" lvl="0" indent="-342900">
              <a:buClr>
                <a:schemeClr val="dk1"/>
              </a:buClr>
              <a:buSzPts val="2000"/>
              <a:buFont typeface="Avenir"/>
              <a:buChar char="●"/>
            </a:pPr>
            <a:r>
              <a:rPr lang="es-ES" sz="2000" dirty="0">
                <a:solidFill>
                  <a:schemeClr val="dk1"/>
                </a:solidFill>
                <a:latin typeface="Avenir"/>
                <a:ea typeface="Avenir"/>
                <a:cs typeface="Avenir"/>
                <a:sym typeface="Avenir"/>
              </a:rPr>
              <a:t>Ser una escuela de Título I significa recibir fondos federales (dólares del Título I) para complementar los programas existentes de la escuela.  Estos dólares se utilizan para lo siguiente:
Identificar a los estudiantes que experimentan dificultades académicas y proporcionar asistencia oportuna para ayudar a los estudiantes a cumplir con los desafiantes estándares de contenido del estado.
Compra de personal/programas/materiales/suministros suplementarios
Llevar a cabo reuniones/capacitaciones/actividades de participación de los padres y la familia
Reclutamiento/Contratación/Retención de Maestros Altamente Calificados
Ser una escuela de Título I también significa fomentar la participación continua de los padres y la familia y abogar por los derechos de los padres</a:t>
            </a:r>
            <a:endParaRPr sz="2200" dirty="0">
              <a:solidFill>
                <a:schemeClr val="dk1"/>
              </a:solidFill>
            </a:endParaRPr>
          </a:p>
          <a:p>
            <a:pPr marL="0" lvl="0" indent="0" algn="l" rtl="0">
              <a:spcBef>
                <a:spcPts val="0"/>
              </a:spcBef>
              <a:spcAft>
                <a:spcPts val="0"/>
              </a:spcAft>
              <a:buNone/>
            </a:pP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19"/>
          <p:cNvSpPr txBox="1">
            <a:spLocks noGrp="1"/>
          </p:cNvSpPr>
          <p:nvPr>
            <p:ph type="sldNum" idx="12"/>
          </p:nvPr>
        </p:nvSpPr>
        <p:spPr>
          <a:xfrm>
            <a:off x="8580847" y="6325369"/>
            <a:ext cx="472800" cy="391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rgbClr val="000000"/>
              </a:buClr>
              <a:buSzPts val="1300"/>
              <a:buFont typeface="Arial"/>
              <a:buNone/>
            </a:pPr>
            <a:fld id="{00000000-1234-1234-1234-123412341234}" type="slidenum">
              <a:rPr lang="en-US"/>
              <a:t>6</a:t>
            </a:fld>
            <a:endParaRPr/>
          </a:p>
        </p:txBody>
      </p:sp>
      <p:sp>
        <p:nvSpPr>
          <p:cNvPr id="133" name="Google Shape;133;p19"/>
          <p:cNvSpPr txBox="1"/>
          <p:nvPr/>
        </p:nvSpPr>
        <p:spPr>
          <a:xfrm>
            <a:off x="100200" y="1518125"/>
            <a:ext cx="8849700" cy="4578300"/>
          </a:xfrm>
          <a:prstGeom prst="rect">
            <a:avLst/>
          </a:prstGeom>
          <a:noFill/>
          <a:ln>
            <a:noFill/>
          </a:ln>
        </p:spPr>
        <p:txBody>
          <a:bodyPr spcFirstLastPara="1" wrap="square" lIns="91425" tIns="91425" rIns="91425" bIns="91425" anchor="t" anchorCtr="0">
            <a:noAutofit/>
          </a:bodyPr>
          <a:lstStyle/>
          <a:p>
            <a:pPr marL="342900" lvl="0" indent="-412750">
              <a:buClr>
                <a:srgbClr val="14090B"/>
              </a:buClr>
              <a:buSzPts val="3100"/>
              <a:buChar char="•"/>
            </a:pPr>
            <a:r>
              <a:rPr lang="es-ES" sz="3100" dirty="0">
                <a:solidFill>
                  <a:srgbClr val="14090B"/>
                </a:solidFill>
              </a:rPr>
              <a:t>Participación de los padres
Desarrollo profesional para el personal
Suministros y materiales (libros, tecnología) 
Camino del Líder Docente (</a:t>
            </a:r>
            <a:r>
              <a:rPr lang="es-ES" sz="3100" dirty="0" err="1">
                <a:solidFill>
                  <a:srgbClr val="14090B"/>
                </a:solidFill>
              </a:rPr>
              <a:t>Coaches</a:t>
            </a:r>
            <a:r>
              <a:rPr lang="es-ES" sz="3100" dirty="0">
                <a:solidFill>
                  <a:srgbClr val="14090B"/>
                </a:solidFill>
              </a:rPr>
              <a:t> y Maestros de Impacto Ampliado)</a:t>
            </a:r>
            <a:endParaRPr sz="2000" dirty="0">
              <a:solidFill>
                <a:srgbClr val="FF0000"/>
              </a:solidFill>
            </a:endParaRPr>
          </a:p>
          <a:p>
            <a:pPr marL="342900" lvl="0" indent="-342900" algn="l" rtl="0">
              <a:spcBef>
                <a:spcPts val="440"/>
              </a:spcBef>
              <a:spcAft>
                <a:spcPts val="0"/>
              </a:spcAft>
              <a:buNone/>
            </a:pPr>
            <a:endParaRPr sz="2200" dirty="0">
              <a:solidFill>
                <a:schemeClr val="dk1"/>
              </a:solidFill>
            </a:endParaRPr>
          </a:p>
          <a:p>
            <a:pPr marL="0" lvl="0" indent="0" algn="l" rtl="0">
              <a:spcBef>
                <a:spcPts val="0"/>
              </a:spcBef>
              <a:spcAft>
                <a:spcPts val="0"/>
              </a:spcAft>
              <a:buNone/>
            </a:pPr>
            <a:endParaRPr dirty="0"/>
          </a:p>
        </p:txBody>
      </p:sp>
      <p:sp>
        <p:nvSpPr>
          <p:cNvPr id="134" name="Google Shape;134;p19"/>
          <p:cNvSpPr txBox="1"/>
          <p:nvPr/>
        </p:nvSpPr>
        <p:spPr>
          <a:xfrm>
            <a:off x="482600" y="139700"/>
            <a:ext cx="8467200" cy="1261854"/>
          </a:xfrm>
          <a:prstGeom prst="rect">
            <a:avLst/>
          </a:prstGeom>
          <a:noFill/>
          <a:ln>
            <a:noFill/>
          </a:ln>
        </p:spPr>
        <p:txBody>
          <a:bodyPr spcFirstLastPara="1" wrap="square" lIns="91425" tIns="91425" rIns="91425" bIns="91425" anchor="t" anchorCtr="0">
            <a:spAutoFit/>
          </a:bodyPr>
          <a:lstStyle/>
          <a:p>
            <a:pPr lvl="0"/>
            <a:r>
              <a:rPr lang="es-ES" sz="3500" b="1">
                <a:solidFill>
                  <a:schemeClr val="dk1"/>
                </a:solidFill>
                <a:latin typeface="Avenir"/>
                <a:ea typeface="Avenir"/>
                <a:cs typeface="Avenir"/>
                <a:sym typeface="Avenir"/>
              </a:rPr>
              <a:t>¿Cómo se utilizan los fondos del Título I en nuestra escuela?</a:t>
            </a:r>
            <a:endParaRPr>
              <a:latin typeface="Avenir"/>
              <a:ea typeface="Avenir"/>
              <a:cs typeface="Avenir"/>
              <a:sym typeface="Aveni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0"/>
          <p:cNvSpPr txBox="1">
            <a:spLocks noGrp="1"/>
          </p:cNvSpPr>
          <p:nvPr>
            <p:ph type="sldNum" idx="12"/>
          </p:nvPr>
        </p:nvSpPr>
        <p:spPr>
          <a:xfrm>
            <a:off x="8580847" y="6325369"/>
            <a:ext cx="472800" cy="391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rgbClr val="000000"/>
              </a:buClr>
              <a:buSzPts val="1300"/>
              <a:buFont typeface="Arial"/>
              <a:buNone/>
            </a:pPr>
            <a:fld id="{00000000-1234-1234-1234-123412341234}" type="slidenum">
              <a:rPr lang="en-US"/>
              <a:t>7</a:t>
            </a:fld>
            <a:endParaRPr/>
          </a:p>
        </p:txBody>
      </p:sp>
      <p:sp>
        <p:nvSpPr>
          <p:cNvPr id="140" name="Google Shape;140;p20"/>
          <p:cNvSpPr txBox="1"/>
          <p:nvPr/>
        </p:nvSpPr>
        <p:spPr>
          <a:xfrm>
            <a:off x="389025" y="1108200"/>
            <a:ext cx="8583000" cy="4867200"/>
          </a:xfrm>
          <a:prstGeom prst="rect">
            <a:avLst/>
          </a:prstGeom>
          <a:noFill/>
          <a:ln>
            <a:noFill/>
          </a:ln>
        </p:spPr>
        <p:txBody>
          <a:bodyPr spcFirstLastPara="1" wrap="square" lIns="91425" tIns="91425" rIns="91425" bIns="91425" anchor="t" anchorCtr="0">
            <a:noAutofit/>
          </a:bodyPr>
          <a:lstStyle/>
          <a:p>
            <a:pPr marL="342900" lvl="0" indent="-342900">
              <a:buClr>
                <a:schemeClr val="dk1"/>
              </a:buClr>
              <a:buSzPts val="2000"/>
              <a:buFont typeface="Avenir"/>
              <a:buChar char="•"/>
            </a:pPr>
            <a:r>
              <a:rPr lang="es-ES" sz="2000" dirty="0">
                <a:solidFill>
                  <a:schemeClr val="dk1"/>
                </a:solidFill>
                <a:latin typeface="Avenir"/>
                <a:ea typeface="Avenir"/>
                <a:cs typeface="Avenir"/>
                <a:sym typeface="Avenir"/>
              </a:rPr>
              <a:t>Cualquier Agencia de Educación Local (LEA, por sus siglas en inglés) o distrito escolar con una asignación del Título I superior a $500,000 está obligada por ley a reservar el 1% de la asignación del Título I para la participación de los padres y la familia. 
De ese 1%, el 10% puede reservarse a nivel de LEA/distrito para iniciativas de todo el sistema relacionadas con la participación de los padres y la familia.  El 90% restante debe asignarse a todas las escuelas de Título I en el distrito.  En CMS, cada escuela de Título I recibe su porción del 90% para implementar actividades y eventos de participación de padres y familias a nivel escolar
Los padres del Título I tienen el derecho de dar su opinión sobre las decisiones con respecto a cómo se gasta este dinero.  Este proceso se realiza a través del Equipo de Mejoramiento Escolar (SIT)</a:t>
            </a:r>
            <a:endParaRPr sz="2200" dirty="0">
              <a:solidFill>
                <a:schemeClr val="dk1"/>
              </a:solidFill>
              <a:latin typeface="Avenir"/>
              <a:ea typeface="Avenir"/>
              <a:cs typeface="Avenir"/>
              <a:sym typeface="Avenir"/>
            </a:endParaRPr>
          </a:p>
          <a:p>
            <a:pPr marL="0" lvl="0" indent="0" algn="ctr" rtl="0">
              <a:spcBef>
                <a:spcPts val="0"/>
              </a:spcBef>
              <a:spcAft>
                <a:spcPts val="0"/>
              </a:spcAft>
              <a:buClr>
                <a:schemeClr val="dk1"/>
              </a:buClr>
              <a:buFont typeface="Arial"/>
              <a:buNone/>
            </a:pPr>
            <a:endParaRPr sz="3000" b="1" dirty="0">
              <a:solidFill>
                <a:schemeClr val="dk1"/>
              </a:solidFill>
            </a:endParaRPr>
          </a:p>
          <a:p>
            <a:pPr marL="0" lvl="0" indent="0" algn="l" rtl="0">
              <a:spcBef>
                <a:spcPts val="0"/>
              </a:spcBef>
              <a:spcAft>
                <a:spcPts val="0"/>
              </a:spcAft>
              <a:buClr>
                <a:schemeClr val="dk1"/>
              </a:buClr>
              <a:buSzPts val="1200"/>
              <a:buFont typeface="Arial"/>
              <a:buNone/>
            </a:pPr>
            <a:endParaRPr sz="2300" dirty="0">
              <a:solidFill>
                <a:srgbClr val="0C0C0C"/>
              </a:solidFill>
              <a:latin typeface="Calibri"/>
              <a:ea typeface="Calibri"/>
              <a:cs typeface="Calibri"/>
              <a:sym typeface="Calibri"/>
            </a:endParaRPr>
          </a:p>
          <a:p>
            <a:pPr marL="0" lvl="0" indent="0" algn="l" rtl="0">
              <a:spcBef>
                <a:spcPts val="0"/>
              </a:spcBef>
              <a:spcAft>
                <a:spcPts val="0"/>
              </a:spcAft>
              <a:buNone/>
            </a:pPr>
            <a:endParaRPr dirty="0"/>
          </a:p>
        </p:txBody>
      </p:sp>
      <p:sp>
        <p:nvSpPr>
          <p:cNvPr id="141" name="Google Shape;141;p20"/>
          <p:cNvSpPr txBox="1"/>
          <p:nvPr/>
        </p:nvSpPr>
        <p:spPr>
          <a:xfrm>
            <a:off x="0" y="0"/>
            <a:ext cx="8972100" cy="1107965"/>
          </a:xfrm>
          <a:prstGeom prst="rect">
            <a:avLst/>
          </a:prstGeom>
          <a:noFill/>
          <a:ln>
            <a:noFill/>
          </a:ln>
        </p:spPr>
        <p:txBody>
          <a:bodyPr spcFirstLastPara="1" wrap="square" lIns="91425" tIns="91425" rIns="91425" bIns="91425" anchor="t" anchorCtr="0">
            <a:spAutoFit/>
          </a:bodyPr>
          <a:lstStyle/>
          <a:p>
            <a:pPr lvl="0" algn="ctr"/>
            <a:r>
              <a:rPr lang="es-ES" sz="3000" b="1" dirty="0">
                <a:solidFill>
                  <a:schemeClr val="dk1"/>
                </a:solidFill>
                <a:latin typeface="Avenir"/>
                <a:ea typeface="Avenir"/>
                <a:cs typeface="Avenir"/>
                <a:sym typeface="Avenir"/>
              </a:rPr>
              <a:t>¿Qué es la reserva del 1% y cómo participan los padres?</a:t>
            </a:r>
            <a:endParaRPr sz="3000" b="1" dirty="0">
              <a:solidFill>
                <a:schemeClr val="dk1"/>
              </a:solidFill>
              <a:latin typeface="Avenir"/>
              <a:ea typeface="Avenir"/>
              <a:cs typeface="Avenir"/>
              <a:sym typeface="Aveni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1"/>
          <p:cNvSpPr txBox="1">
            <a:spLocks noGrp="1"/>
          </p:cNvSpPr>
          <p:nvPr>
            <p:ph type="title"/>
          </p:nvPr>
        </p:nvSpPr>
        <p:spPr>
          <a:xfrm>
            <a:off x="457200" y="169325"/>
            <a:ext cx="8534400" cy="863700"/>
          </a:xfrm>
          <a:prstGeom prst="rect">
            <a:avLst/>
          </a:prstGeom>
          <a:noFill/>
          <a:ln>
            <a:noFill/>
          </a:ln>
        </p:spPr>
        <p:txBody>
          <a:bodyPr spcFirstLastPara="1" wrap="square" lIns="91425" tIns="45700" rIns="91425" bIns="45700" anchor="ctr" anchorCtr="0">
            <a:normAutofit fontScale="90000"/>
          </a:bodyPr>
          <a:lstStyle/>
          <a:p>
            <a:pPr lvl="0">
              <a:lnSpc>
                <a:spcPct val="100000"/>
              </a:lnSpc>
              <a:buClr>
                <a:schemeClr val="dk1"/>
              </a:buClr>
            </a:pPr>
            <a:r>
              <a:rPr lang="es-ES" sz="3400" dirty="0">
                <a:solidFill>
                  <a:schemeClr val="dk1"/>
                </a:solidFill>
              </a:rPr>
              <a:t>Asignación de Participación de Padres y Familias</a:t>
            </a:r>
            <a:endParaRPr sz="3400" dirty="0">
              <a:solidFill>
                <a:srgbClr val="00AFD7"/>
              </a:solidFill>
            </a:endParaRPr>
          </a:p>
        </p:txBody>
      </p:sp>
      <p:sp>
        <p:nvSpPr>
          <p:cNvPr id="147" name="Google Shape;147;p21"/>
          <p:cNvSpPr txBox="1">
            <a:spLocks noGrp="1"/>
          </p:cNvSpPr>
          <p:nvPr>
            <p:ph type="sldNum" idx="12"/>
          </p:nvPr>
        </p:nvSpPr>
        <p:spPr>
          <a:xfrm>
            <a:off x="8580847" y="6325369"/>
            <a:ext cx="472800" cy="391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rgbClr val="000000"/>
              </a:buClr>
              <a:buSzPts val="1300"/>
              <a:buFont typeface="Arial"/>
              <a:buNone/>
            </a:pPr>
            <a:fld id="{00000000-1234-1234-1234-123412341234}" type="slidenum">
              <a:rPr lang="en-US"/>
              <a:t>8</a:t>
            </a:fld>
            <a:endParaRPr/>
          </a:p>
        </p:txBody>
      </p:sp>
      <p:sp>
        <p:nvSpPr>
          <p:cNvPr id="148" name="Google Shape;148;p21"/>
          <p:cNvSpPr txBox="1"/>
          <p:nvPr/>
        </p:nvSpPr>
        <p:spPr>
          <a:xfrm>
            <a:off x="230325" y="1822625"/>
            <a:ext cx="7973400" cy="3288300"/>
          </a:xfrm>
          <a:prstGeom prst="rect">
            <a:avLst/>
          </a:prstGeom>
          <a:noFill/>
          <a:ln>
            <a:noFill/>
          </a:ln>
        </p:spPr>
        <p:txBody>
          <a:bodyPr spcFirstLastPara="1" wrap="square" lIns="91425" tIns="91425" rIns="91425" bIns="91425" anchor="t" anchorCtr="0">
            <a:noAutofit/>
          </a:bodyPr>
          <a:lstStyle/>
          <a:p>
            <a:pPr lvl="0">
              <a:spcBef>
                <a:spcPts val="600"/>
              </a:spcBef>
              <a:buClr>
                <a:schemeClr val="dk1"/>
              </a:buClr>
              <a:buSzPts val="1100"/>
            </a:pPr>
            <a:r>
              <a:rPr lang="en-US" sz="3000" dirty="0">
                <a:solidFill>
                  <a:schemeClr val="dk1"/>
                </a:solidFill>
              </a:rPr>
              <a:t>-</a:t>
            </a:r>
            <a:r>
              <a:rPr lang="en-US" sz="3000" dirty="0" err="1">
                <a:solidFill>
                  <a:schemeClr val="dk1"/>
                </a:solidFill>
              </a:rPr>
              <a:t>Cómo</a:t>
            </a:r>
            <a:r>
              <a:rPr lang="en-US" sz="3000" dirty="0">
                <a:solidFill>
                  <a:schemeClr val="dk1"/>
                </a:solidFill>
              </a:rPr>
              <a:t> </a:t>
            </a:r>
            <a:r>
              <a:rPr lang="en-US" sz="3000" dirty="0" err="1">
                <a:solidFill>
                  <a:schemeClr val="dk1"/>
                </a:solidFill>
              </a:rPr>
              <a:t>estamos</a:t>
            </a:r>
            <a:r>
              <a:rPr lang="en-US" sz="3000" dirty="0">
                <a:solidFill>
                  <a:schemeClr val="dk1"/>
                </a:solidFill>
              </a:rPr>
              <a:t> </a:t>
            </a:r>
            <a:r>
              <a:rPr lang="en-US" sz="3000" dirty="0" err="1">
                <a:solidFill>
                  <a:schemeClr val="dk1"/>
                </a:solidFill>
              </a:rPr>
              <a:t>gastando</a:t>
            </a:r>
            <a:r>
              <a:rPr lang="en-US" sz="3000" dirty="0">
                <a:solidFill>
                  <a:schemeClr val="dk1"/>
                </a:solidFill>
              </a:rPr>
              <a:t> </a:t>
            </a:r>
            <a:r>
              <a:rPr lang="en-US" sz="3000" dirty="0" err="1">
                <a:solidFill>
                  <a:schemeClr val="dk1"/>
                </a:solidFill>
              </a:rPr>
              <a:t>nuestros</a:t>
            </a:r>
            <a:r>
              <a:rPr lang="en-US" sz="3000" dirty="0">
                <a:solidFill>
                  <a:schemeClr val="dk1"/>
                </a:solidFill>
              </a:rPr>
              <a:t> </a:t>
            </a:r>
            <a:r>
              <a:rPr lang="en-US" sz="3000" dirty="0" err="1">
                <a:solidFill>
                  <a:schemeClr val="dk1"/>
                </a:solidFill>
              </a:rPr>
              <a:t>fondos</a:t>
            </a:r>
            <a:r>
              <a:rPr lang="en-US" sz="3000" dirty="0">
                <a:solidFill>
                  <a:schemeClr val="dk1"/>
                </a:solidFill>
              </a:rPr>
              <a:t> del </a:t>
            </a:r>
            <a:r>
              <a:rPr lang="en-US" sz="3000" dirty="0" err="1">
                <a:solidFill>
                  <a:schemeClr val="dk1"/>
                </a:solidFill>
              </a:rPr>
              <a:t>Título</a:t>
            </a:r>
            <a:r>
              <a:rPr lang="en-US" sz="3000" dirty="0">
                <a:solidFill>
                  <a:schemeClr val="dk1"/>
                </a:solidFill>
              </a:rPr>
              <a:t> I:
1. Noches </a:t>
            </a:r>
            <a:r>
              <a:rPr lang="en-US" sz="3000" dirty="0" err="1">
                <a:solidFill>
                  <a:schemeClr val="dk1"/>
                </a:solidFill>
              </a:rPr>
              <a:t>familiares</a:t>
            </a:r>
            <a:r>
              <a:rPr lang="en-US" sz="3000" dirty="0">
                <a:solidFill>
                  <a:schemeClr val="dk1"/>
                </a:solidFill>
              </a:rPr>
              <a:t>
2. </a:t>
            </a:r>
            <a:r>
              <a:rPr lang="en-US" sz="3000" dirty="0" err="1">
                <a:solidFill>
                  <a:schemeClr val="dk1"/>
                </a:solidFill>
              </a:rPr>
              <a:t>Despensa</a:t>
            </a:r>
            <a:r>
              <a:rPr lang="en-US" sz="3000" dirty="0">
                <a:solidFill>
                  <a:schemeClr val="dk1"/>
                </a:solidFill>
              </a:rPr>
              <a:t> de </a:t>
            </a:r>
            <a:r>
              <a:rPr lang="en-US" sz="3000" dirty="0" err="1">
                <a:solidFill>
                  <a:schemeClr val="dk1"/>
                </a:solidFill>
              </a:rPr>
              <a:t>alimentos</a:t>
            </a:r>
            <a:r>
              <a:rPr lang="en-US" sz="3000" dirty="0">
                <a:solidFill>
                  <a:schemeClr val="dk1"/>
                </a:solidFill>
              </a:rPr>
              <a:t> </a:t>
            </a:r>
            <a:r>
              <a:rPr lang="en-US" sz="3000" dirty="0" err="1">
                <a:solidFill>
                  <a:schemeClr val="dk1"/>
                </a:solidFill>
              </a:rPr>
              <a:t>móvil</a:t>
            </a:r>
            <a:r>
              <a:rPr lang="en-US" sz="3000" dirty="0">
                <a:solidFill>
                  <a:schemeClr val="dk1"/>
                </a:solidFill>
              </a:rPr>
              <a:t> 
3. </a:t>
            </a:r>
            <a:r>
              <a:rPr lang="en-US" sz="3000" dirty="0" err="1">
                <a:solidFill>
                  <a:schemeClr val="dk1"/>
                </a:solidFill>
              </a:rPr>
              <a:t>Rendimiento</a:t>
            </a:r>
            <a:r>
              <a:rPr lang="en-US" sz="3000" dirty="0">
                <a:solidFill>
                  <a:schemeClr val="dk1"/>
                </a:solidFill>
              </a:rPr>
              <a:t> escolar</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2"/>
          <p:cNvSpPr txBox="1">
            <a:spLocks noGrp="1"/>
          </p:cNvSpPr>
          <p:nvPr>
            <p:ph type="title"/>
          </p:nvPr>
        </p:nvSpPr>
        <p:spPr>
          <a:xfrm>
            <a:off x="687150" y="210550"/>
            <a:ext cx="7973400" cy="5499600"/>
          </a:xfrm>
          <a:prstGeom prst="rect">
            <a:avLst/>
          </a:prstGeom>
          <a:noFill/>
          <a:ln>
            <a:noFill/>
          </a:ln>
        </p:spPr>
        <p:txBody>
          <a:bodyPr spcFirstLastPara="1" wrap="square" lIns="91425" tIns="45700" rIns="91425" bIns="45700" anchor="ctr" anchorCtr="0">
            <a:normAutofit/>
          </a:bodyPr>
          <a:lstStyle/>
          <a:p>
            <a:pPr lvl="0">
              <a:lnSpc>
                <a:spcPct val="100000"/>
              </a:lnSpc>
              <a:buClr>
                <a:srgbClr val="5B595A"/>
              </a:buClr>
            </a:pPr>
            <a:r>
              <a:rPr lang="es-ES" sz="3000" dirty="0">
                <a:solidFill>
                  <a:schemeClr val="dk1"/>
                </a:solidFill>
              </a:rPr>
              <a:t>¿Cuál es la Política de Participación de Padres y Familias de CMS?</a:t>
            </a:r>
            <a:endParaRPr sz="3000" dirty="0">
              <a:solidFill>
                <a:schemeClr val="dk1"/>
              </a:solidFill>
            </a:endParaRPr>
          </a:p>
          <a:p>
            <a:pPr marL="342900" lvl="0" indent="-330200">
              <a:lnSpc>
                <a:spcPct val="100000"/>
              </a:lnSpc>
              <a:buClr>
                <a:schemeClr val="dk1"/>
              </a:buClr>
              <a:buSzPct val="100000"/>
              <a:buFont typeface="Avenir"/>
              <a:buChar char="●"/>
            </a:pPr>
            <a:r>
              <a:rPr lang="es-ES" sz="2000" b="0" dirty="0">
                <a:solidFill>
                  <a:schemeClr val="dk1"/>
                </a:solidFill>
              </a:rPr>
              <a:t>Esta política aborda cómo el distrito o LEA implementará los requisitos de participación de los padres y las familias de la Ley Cada Estudiante Triunfa (ESSA).  Incluye lo siguiente:
Las expectativas del distrito para los padres
Cómo CMS involucrará a los padres en la toma de decisiones
Cómo trabajará el distrito para desarrollar las capacidades de las escuelas y los padres en la implementación de actividades efectivas de participación de los padres y las familias para mejorar el rendimiento académico de los estudiantes.
Los padres y las familias en las escuelas de Título I tienen el derecho de participar en la revisión/evaluación de esta política anual</a:t>
            </a:r>
            <a:endParaRPr sz="3000" dirty="0">
              <a:solidFill>
                <a:schemeClr val="dk1"/>
              </a:solidFill>
            </a:endParaRPr>
          </a:p>
          <a:p>
            <a:pPr marL="0" lvl="0" indent="0" algn="l" rtl="0">
              <a:lnSpc>
                <a:spcPct val="100000"/>
              </a:lnSpc>
              <a:spcBef>
                <a:spcPts val="0"/>
              </a:spcBef>
              <a:spcAft>
                <a:spcPts val="0"/>
              </a:spcAft>
              <a:buClr>
                <a:srgbClr val="00B0F0"/>
              </a:buClr>
              <a:buSzPct val="77777"/>
              <a:buFont typeface="Montserrat"/>
              <a:buNone/>
            </a:pPr>
            <a:endParaRPr dirty="0">
              <a:solidFill>
                <a:srgbClr val="00AFD7"/>
              </a:solidFill>
            </a:endParaRPr>
          </a:p>
        </p:txBody>
      </p:sp>
      <p:sp>
        <p:nvSpPr>
          <p:cNvPr id="154" name="Google Shape;154;p22"/>
          <p:cNvSpPr txBox="1">
            <a:spLocks noGrp="1"/>
          </p:cNvSpPr>
          <p:nvPr>
            <p:ph type="sldNum" idx="12"/>
          </p:nvPr>
        </p:nvSpPr>
        <p:spPr>
          <a:xfrm>
            <a:off x="8580847" y="6325369"/>
            <a:ext cx="472800" cy="391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rgbClr val="000000"/>
              </a:buClr>
              <a:buSzPts val="1300"/>
              <a:buFont typeface="Arial"/>
              <a:buNone/>
            </a:pPr>
            <a:fld id="{00000000-1234-1234-1234-123412341234}" type="slidenum">
              <a:rPr lang="en-US"/>
              <a:t>9</a:t>
            </a:fld>
            <a:endParaRPr/>
          </a:p>
        </p:txBody>
      </p:sp>
      <p:sp>
        <p:nvSpPr>
          <p:cNvPr id="155" name="Google Shape;155;p22"/>
          <p:cNvSpPr txBox="1"/>
          <p:nvPr/>
        </p:nvSpPr>
        <p:spPr>
          <a:xfrm>
            <a:off x="175375" y="1158650"/>
            <a:ext cx="8878200" cy="7029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1000"/>
              </a:spcBef>
              <a:spcAft>
                <a:spcPts val="0"/>
              </a:spcAft>
              <a:buClr>
                <a:schemeClr val="dk1"/>
              </a:buClr>
              <a:buSzPts val="2800"/>
              <a:buFont typeface="Arial"/>
              <a:buNone/>
            </a:pPr>
            <a:endParaRPr sz="2000">
              <a:solidFill>
                <a:srgbClr val="535758"/>
              </a:solidFill>
            </a:endParaRPr>
          </a:p>
          <a:p>
            <a:pPr marL="0" lvl="0" indent="0" algn="l" rtl="0">
              <a:spcBef>
                <a:spcPts val="200"/>
              </a:spcBef>
              <a:spcAft>
                <a:spcPts val="0"/>
              </a:spcAft>
              <a:buNone/>
            </a:pP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TotalTime>
  <Words>1937</Words>
  <Application>Microsoft Office PowerPoint</Application>
  <PresentationFormat>On-screen Show (4:3)</PresentationFormat>
  <Paragraphs>103</Paragraphs>
  <Slides>22</Slides>
  <Notes>22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Avenir</vt:lpstr>
      <vt:lpstr>Arial</vt:lpstr>
      <vt:lpstr>Montserrat</vt:lpstr>
      <vt:lpstr>Calibri</vt:lpstr>
      <vt:lpstr>Twentieth Century</vt:lpstr>
      <vt:lpstr>Times New Roman</vt:lpstr>
      <vt:lpstr>Office Theme</vt:lpstr>
      <vt:lpstr>PowerPoint Presentation</vt:lpstr>
      <vt:lpstr>PowerPoint Presentation</vt:lpstr>
      <vt:lpstr>Resumen de la reunión ¿Qué es una escuela de Título I y qué significa ser una escuela de Título I?
Reserva requerida para la participación de los padres y la familia 
La Política de Participación de Padres y Familias de CMS
Cómo se lleva a cabo la evaluación anual de la Política de Participación de Padres y Familias de CMS
Política de Participación de los Padres y la Familia de la Escuela
Plan de Mejoramiento Escolar (SIP) en NCStar
Pacto entre la escuela y los padres
Cómo solicitar las calificaciones de los maestros de mi hijo
Cómo se notificará a los padres si mi hijo recibe clases de un maestro que no se considera calificado por los estándares de licencias de maestros en el Plan de Responsabilidad ESSA de Carolina del Norte      </vt:lpstr>
      <vt:lpstr>¿Qué es una escuela de Título I?</vt:lpstr>
      <vt:lpstr>¿Qué significa ser una escuela de Título I?</vt:lpstr>
      <vt:lpstr>PowerPoint Presentation</vt:lpstr>
      <vt:lpstr>PowerPoint Presentation</vt:lpstr>
      <vt:lpstr>Asignación de Participación de Padres y Familias</vt:lpstr>
      <vt:lpstr>¿Cuál es la Política de Participación de Padres y Familias de CMS? Esta política aborda cómo el distrito o LEA implementará los requisitos de participación de los padres y las familias de la Ley Cada Estudiante Triunfa (ESSA).  Incluye lo siguiente:
Las expectativas del distrito para los padres
Cómo CMS involucrará a los padres en la toma de decisiones
Cómo trabajará el distrito para desarrollar las capacidades de las escuelas y los padres en la implementación de actividades efectivas de participación de los padres y las familias para mejorar el rendimiento académico de los estudiantes.
Los padres y las familias en las escuelas de Título I tienen el derecho de participar en la revisión/evaluación de esta política anual </vt:lpstr>
      <vt:lpstr>¿Qué es el Plan de Mejoramiento Escolar/Plan NCStar? El Plan de Mejoramiento Escolar (SIP) se crea en una plataforma en línea llamada NCStar e Incluye:
Una evaluación integral de las necesidades
Metas y estrategias para abordar las necesidades académicas de los estudiantes
Necesidades de desarrollo profesional
Coordinación de Recursos y Presupuesto Integral
Los objetivos de participación de los padres y la familia de la escuela Los padres de los estudiantes en las escuelas de Título I tienen el derecho de participar en el desarrollo de este plan
Acceda al SIP en nuestro sitio web: ttps://schools.cms.k12.nc.us/montclaireES/Pages/Default.aspx
Nombre de usuario: NCS70
Contraseña: 7092    </vt:lpstr>
      <vt:lpstr>¿Qué se incluye en la Política de Participación de Padres y Familias de la Escuela?</vt:lpstr>
      <vt:lpstr>PowerPoint Presentation</vt:lpstr>
      <vt:lpstr>¿Quiénes son los padres líderes en mi escuela?</vt:lpstr>
      <vt:lpstr>Oportunidades de voluntariado</vt:lpstr>
      <vt:lpstr>¿Cómo solicito las calificaciones de los maestros de mi hijo?</vt:lpstr>
      <vt:lpstr>¿Cómo se me notificará si mi hijo es enseñado por un maestro que no está altamente calificado?</vt:lpstr>
      <vt:lpstr>PowerPoint Presentation</vt:lpstr>
      <vt:lpstr>Curso de estudio estándar de Carolina del Norte</vt:lpstr>
      <vt:lpstr>PowerPoint Presentation</vt:lpstr>
      <vt:lpstr>Designaciones Escolares Adicionales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Farr, Jessica R.</cp:lastModifiedBy>
  <cp:revision>2</cp:revision>
  <dcterms:modified xsi:type="dcterms:W3CDTF">2024-10-22T18:49:50Z</dcterms:modified>
</cp:coreProperties>
</file>