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Didact Gothic" panose="00000500000000000000" pitchFamily="2" charset="0"/>
      <p:regular r:id="rId10"/>
    </p:embeddedFont>
    <p:embeddedFont>
      <p:font typeface="Roboto" panose="02000000000000000000" pitchFamily="2" charset="0"/>
      <p:regular r:id="rId11"/>
      <p:bold r:id="rId12"/>
      <p:italic r:id="rId13"/>
      <p:boldItalic r:id="rId14"/>
    </p:embeddedFont>
    <p:embeddedFont>
      <p:font typeface="Roboto Slab" pitchFamily="2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98A8C3-A8DC-49A1-9211-2CA297F4EB14}">
  <a:tblStyle styleId="{7998A8C3-A8DC-49A1-9211-2CA297F4EB1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PreK: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b24ddba13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b24ddba13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283716f7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283716f7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Teachers please copy and paste the form into the chat: https://docs.google.com/forms/d/e/1FAIpQLSeAmCYZABsHk-rMdopinyWDZNInecfyEQLEtXW2CIg26AHFug/viewform?usp=sf_link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5d4d96637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5d4d96637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Teachers please copy and paste the form into the chat: https://docs.google.com/forms/d/e/1FAIpQLSeAmCYZABsHk-rMdopinyWDZNInecfyEQLEtXW2CIg26AHFug/viewform?usp=sf_link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5a1bbf205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5a1bbf205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Teachers when you are ready to begin the Title 1 Portion of the meeting click on the link “Title 1 Annual Meeting for Parents &amp; Families”.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81df243cf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81df243cf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b24ddba1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b24ddba13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obin.lyles@cms.k12.nc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docs.google.com/forms/d/e/1FAIpQLSdNd92SMmfaJgovlKO5LEAP2e9s5ZfOU5RLyzGDLtcrZtZ18Q/viewform?usp=sf_lin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bdNm2geYfC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756500" y="724975"/>
            <a:ext cx="6125100" cy="161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 b="1">
                <a:latin typeface="Didact Gothic"/>
                <a:ea typeface="Didact Gothic"/>
                <a:cs typeface="Didact Gothic"/>
                <a:sym typeface="Didact Gothic"/>
              </a:rPr>
              <a:t>South Pine Academy Curriculum Night</a:t>
            </a:r>
            <a:endParaRPr sz="5100" b="1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756502" y="39596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Didact Gothic"/>
                <a:ea typeface="Didact Gothic"/>
                <a:cs typeface="Didact Gothic"/>
                <a:sym typeface="Didact Gothic"/>
              </a:rPr>
              <a:t>September 21, 2023</a:t>
            </a:r>
            <a:endParaRPr sz="3000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91">
                <a:latin typeface="Didact Gothic"/>
                <a:ea typeface="Didact Gothic"/>
                <a:cs typeface="Didact Gothic"/>
                <a:sym typeface="Didact Gothic"/>
              </a:rPr>
              <a:t>5:00-6:00 PM</a:t>
            </a:r>
            <a:endParaRPr sz="2391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 rotWithShape="1">
          <a:blip r:embed="rId3">
            <a:alphaModFix/>
          </a:blip>
          <a:srcRect b="31205"/>
          <a:stretch/>
        </p:blipFill>
        <p:spPr>
          <a:xfrm>
            <a:off x="2341738" y="2203500"/>
            <a:ext cx="4460524" cy="170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4"/>
          <p:cNvPicPr preferRelativeResize="0"/>
          <p:nvPr/>
        </p:nvPicPr>
        <p:blipFill rotWithShape="1">
          <a:blip r:embed="rId3">
            <a:alphaModFix/>
          </a:blip>
          <a:srcRect t="64907"/>
          <a:stretch/>
        </p:blipFill>
        <p:spPr>
          <a:xfrm>
            <a:off x="822475" y="3346451"/>
            <a:ext cx="7465650" cy="169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/>
          <p:nvPr/>
        </p:nvSpPr>
        <p:spPr>
          <a:xfrm>
            <a:off x="822400" y="189550"/>
            <a:ext cx="7465800" cy="3297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2" name="Google Shape;72;p14"/>
          <p:cNvGraphicFramePr/>
          <p:nvPr/>
        </p:nvGraphicFramePr>
        <p:xfrm>
          <a:off x="2294300" y="1139280"/>
          <a:ext cx="4415200" cy="2575470"/>
        </p:xfrm>
        <a:graphic>
          <a:graphicData uri="http://schemas.openxmlformats.org/drawingml/2006/table">
            <a:tbl>
              <a:tblPr>
                <a:noFill/>
                <a:tableStyleId>{7998A8C3-A8DC-49A1-9211-2CA297F4EB14}</a:tableStyleId>
              </a:tblPr>
              <a:tblGrid>
                <a:gridCol w="123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50"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/>
                        <a:t>Schedule</a:t>
                      </a:r>
                      <a:endParaRPr sz="16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BC34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Welcome and  Title I Meeting</a:t>
                      </a:r>
                      <a:endParaRPr sz="12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Intercom Announcement </a:t>
                      </a:r>
                      <a:endParaRPr sz="12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Agenda</a:t>
                      </a:r>
                      <a:endParaRPr sz="1200" b="1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Welcome from Mrs. Lyles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SIT Overview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Title I Meeting (Video)</a:t>
                      </a:r>
                      <a:endParaRPr sz="110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Announcement</a:t>
                      </a:r>
                      <a:endParaRPr sz="1200" b="1"/>
                    </a:p>
                    <a:p>
                      <a:pPr marL="0" lvl="0" indent="0" algn="l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endParaRPr sz="1200" b="1"/>
                    </a:p>
                    <a:p>
                      <a:pPr marL="0" lvl="0" indent="0"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200" b="1"/>
                        <a:t>5:00 - 5:15 PM</a:t>
                      </a:r>
                      <a:endParaRPr sz="12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3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Grade Level Parent Curriculum Meeting</a:t>
                      </a:r>
                      <a:endParaRPr sz="12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200" b="1"/>
                        <a:t>5:15 - 6:00 PM</a:t>
                      </a:r>
                      <a:endParaRPr sz="12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/>
          </a:blip>
          <a:srcRect r="36972" b="77483"/>
          <a:stretch/>
        </p:blipFill>
        <p:spPr>
          <a:xfrm>
            <a:off x="2521200" y="189550"/>
            <a:ext cx="4101600" cy="94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 idx="4294967295"/>
          </p:nvPr>
        </p:nvSpPr>
        <p:spPr>
          <a:xfrm>
            <a:off x="387900" y="3056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 u="sng">
                <a:latin typeface="Didact Gothic"/>
                <a:ea typeface="Didact Gothic"/>
                <a:cs typeface="Didact Gothic"/>
                <a:sym typeface="Didact Gothic"/>
              </a:rPr>
              <a:t>School Improvement Team</a:t>
            </a:r>
            <a:endParaRPr sz="3800" b="1" u="sng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4294967295"/>
          </p:nvPr>
        </p:nvSpPr>
        <p:spPr>
          <a:xfrm>
            <a:off x="387900" y="2198700"/>
            <a:ext cx="8368200" cy="24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Didact Gothic"/>
                <a:ea typeface="Didact Gothic"/>
                <a:cs typeface="Didact Gothic"/>
                <a:sym typeface="Didact Gothic"/>
              </a:rPr>
              <a:t>What do we do in SIT meetings ….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</a:pPr>
            <a:r>
              <a:rPr lang="en" b="1">
                <a:latin typeface="Didact Gothic"/>
                <a:ea typeface="Didact Gothic"/>
                <a:cs typeface="Didact Gothic"/>
                <a:sym typeface="Didact Gothic"/>
              </a:rPr>
              <a:t>We review utilize data to improve academic achievement.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</a:pPr>
            <a:r>
              <a:rPr lang="en" b="1">
                <a:latin typeface="Didact Gothic"/>
                <a:ea typeface="Didact Gothic"/>
                <a:cs typeface="Didact Gothic"/>
                <a:sym typeface="Didact Gothic"/>
              </a:rPr>
              <a:t>We assess and develop goals for our school.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</a:pPr>
            <a:r>
              <a:rPr lang="en" b="1">
                <a:latin typeface="Didact Gothic"/>
                <a:ea typeface="Didact Gothic"/>
                <a:cs typeface="Didact Gothic"/>
                <a:sym typeface="Didact Gothic"/>
              </a:rPr>
              <a:t>We develop high leverage actions steps to complete our school goals.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457200" lvl="0" indent="-34290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</a:pPr>
            <a:r>
              <a:rPr lang="en" b="1">
                <a:latin typeface="Didact Gothic"/>
                <a:ea typeface="Didact Gothic"/>
                <a:cs typeface="Didact Gothic"/>
                <a:sym typeface="Didact Gothic"/>
              </a:rPr>
              <a:t>Review next steps and upcoming timelines for School Improvement Plan.</a:t>
            </a:r>
            <a:endParaRPr sz="2000" b="1"/>
          </a:p>
        </p:txBody>
      </p:sp>
      <p:sp>
        <p:nvSpPr>
          <p:cNvPr id="80" name="Google Shape;80;p15"/>
          <p:cNvSpPr txBox="1"/>
          <p:nvPr/>
        </p:nvSpPr>
        <p:spPr>
          <a:xfrm>
            <a:off x="197500" y="1088900"/>
            <a:ext cx="8831400" cy="8004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Are you interested in getting involved at the school? Please consider joining the School Improvement Team.</a:t>
            </a:r>
            <a:endParaRPr sz="20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 idx="4294967295"/>
          </p:nvPr>
        </p:nvSpPr>
        <p:spPr>
          <a:xfrm>
            <a:off x="1669950" y="214075"/>
            <a:ext cx="59157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 u="sng">
                <a:latin typeface="Didact Gothic"/>
                <a:ea typeface="Didact Gothic"/>
                <a:cs typeface="Didact Gothic"/>
                <a:sym typeface="Didact Gothic"/>
              </a:rPr>
              <a:t>School Improvement Team</a:t>
            </a:r>
            <a:endParaRPr sz="3800" b="1" u="sng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1152350" y="3073700"/>
            <a:ext cx="6684900" cy="17394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If you are interested in being apart of our School Improvement Team please email Ms. Lyles at </a:t>
            </a:r>
            <a:r>
              <a:rPr lang="en" sz="2700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3"/>
              </a:rPr>
              <a:t>robin.lyles@cms.k12.nc.us</a:t>
            </a:r>
            <a:r>
              <a:rPr lang="en" sz="27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.</a:t>
            </a:r>
            <a:endParaRPr sz="27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3166875" y="2486200"/>
            <a:ext cx="2747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 SLT Election Form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1480475" y="1093450"/>
            <a:ext cx="2564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Robin Lyles-Khan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Kaitlyn Millar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Schalen McGregor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Christina Cao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Emily Collman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3713400" y="1129200"/>
            <a:ext cx="17172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Melanie Biggers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Amanda Saemann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Davaris Dancy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Kelly Savicki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Prudence Brooks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5853225" y="1129200"/>
            <a:ext cx="1923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Bobby Lafferty</a:t>
            </a:r>
            <a:endParaRPr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Marquita Daniels</a:t>
            </a:r>
            <a:endParaRPr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Maria Delgado</a:t>
            </a:r>
            <a:endParaRPr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Michael Dougherty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ctrTitle"/>
          </p:nvPr>
        </p:nvSpPr>
        <p:spPr>
          <a:xfrm>
            <a:off x="705600" y="695700"/>
            <a:ext cx="6125100" cy="103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 b="1">
                <a:latin typeface="Didact Gothic"/>
                <a:ea typeface="Didact Gothic"/>
                <a:cs typeface="Didact Gothic"/>
                <a:sym typeface="Didact Gothic"/>
              </a:rPr>
              <a:t>Title 1 Meeting</a:t>
            </a:r>
            <a:endParaRPr sz="5100" b="1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96" name="Google Shape;96;p17"/>
          <p:cNvSpPr txBox="1">
            <a:spLocks noGrp="1"/>
          </p:cNvSpPr>
          <p:nvPr>
            <p:ph type="subTitle" idx="1"/>
          </p:nvPr>
        </p:nvSpPr>
        <p:spPr>
          <a:xfrm>
            <a:off x="1538877" y="3428025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Didact Gothic"/>
                <a:ea typeface="Didact Gothic"/>
                <a:cs typeface="Didact Gothic"/>
                <a:sym typeface="Didact Gothic"/>
              </a:rPr>
              <a:t>September 21, 2023</a:t>
            </a:r>
            <a:endParaRPr sz="3000" b="1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97" name="Google Shape;97;p17"/>
          <p:cNvPicPr preferRelativeResize="0"/>
          <p:nvPr/>
        </p:nvPicPr>
        <p:blipFill rotWithShape="1">
          <a:blip r:embed="rId3">
            <a:alphaModFix/>
          </a:blip>
          <a:srcRect b="31205"/>
          <a:stretch/>
        </p:blipFill>
        <p:spPr>
          <a:xfrm>
            <a:off x="2985800" y="1764400"/>
            <a:ext cx="3205451" cy="144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075" y="320050"/>
            <a:ext cx="7982601" cy="37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 txBox="1"/>
          <p:nvPr/>
        </p:nvSpPr>
        <p:spPr>
          <a:xfrm>
            <a:off x="801275" y="4082750"/>
            <a:ext cx="788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740225" y="4075125"/>
            <a:ext cx="7944300" cy="61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CC0000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Title 1 Annual Meeting Video 2023-2024</a:t>
            </a:r>
            <a:endParaRPr b="1">
              <a:solidFill>
                <a:srgbClr val="CC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CC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 idx="4294967295"/>
          </p:nvPr>
        </p:nvSpPr>
        <p:spPr>
          <a:xfrm>
            <a:off x="2160600" y="1030825"/>
            <a:ext cx="4746600" cy="2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 u="sng">
                <a:latin typeface="Didact Gothic"/>
                <a:ea typeface="Didact Gothic"/>
                <a:cs typeface="Didact Gothic"/>
                <a:sym typeface="Didact Gothic"/>
              </a:rPr>
              <a:t>Thank you for all your support !</a:t>
            </a:r>
            <a:endParaRPr sz="3800" b="1" u="sng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04800" y="3092500"/>
            <a:ext cx="2051650" cy="205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320950" y="3092500"/>
            <a:ext cx="2051650" cy="205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Marina</vt:lpstr>
      <vt:lpstr>South Pine Academy Curriculum Night</vt:lpstr>
      <vt:lpstr>PowerPoint Presentation</vt:lpstr>
      <vt:lpstr>School Improvement Team</vt:lpstr>
      <vt:lpstr>School Improvement Team</vt:lpstr>
      <vt:lpstr>Title 1 Meeting</vt:lpstr>
      <vt:lpstr>PowerPoint Presentation</vt:lpstr>
      <vt:lpstr>Thank you for all your support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Pine Academy Curriculum Night</dc:title>
  <cp:revision>1</cp:revision>
  <dcterms:modified xsi:type="dcterms:W3CDTF">2023-09-28T14:17:16Z</dcterms:modified>
</cp:coreProperties>
</file>