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7102475" cy="9388475"/>
  <p:embeddedFontLst>
    <p:embeddedFont>
      <p:font typeface="Montserrat"/>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Montserrat-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Montserrat-boldItalic.fntdata"/><Relationship Id="rId30" Type="http://schemas.openxmlformats.org/officeDocument/2006/relationships/font" Target="fonts/Montserrat-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7739" cy="469424"/>
          </a:xfrm>
          <a:prstGeom prst="rect">
            <a:avLst/>
          </a:prstGeom>
          <a:noFill/>
          <a:ln>
            <a:noFill/>
          </a:ln>
        </p:spPr>
        <p:txBody>
          <a:bodyPr anchorCtr="0" anchor="t"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093" y="0"/>
            <a:ext cx="3077739" cy="469424"/>
          </a:xfrm>
          <a:prstGeom prst="rect">
            <a:avLst/>
          </a:prstGeom>
          <a:noFill/>
          <a:ln>
            <a:noFill/>
          </a:ln>
        </p:spPr>
        <p:txBody>
          <a:bodyPr anchorCtr="0" anchor="t" bIns="47075" lIns="94175" spcFirstLastPara="1" rIns="94175" wrap="square" tIns="47075">
            <a:noAutofit/>
          </a:bodyPr>
          <a:lstStyle>
            <a:lvl1pPr lvl="0" marR="0" rtl="0" algn="r">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04913" y="703263"/>
            <a:ext cx="4692650" cy="35210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459526"/>
            <a:ext cx="5681980" cy="4224814"/>
          </a:xfrm>
          <a:prstGeom prst="rect">
            <a:avLst/>
          </a:prstGeom>
          <a:noFill/>
          <a:ln>
            <a:noFill/>
          </a:ln>
        </p:spPr>
        <p:txBody>
          <a:bodyPr anchorCtr="0" anchor="t" bIns="47075" lIns="94175" spcFirstLastPara="1" rIns="94175" wrap="square" tIns="470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917422"/>
            <a:ext cx="3077739" cy="469424"/>
          </a:xfrm>
          <a:prstGeom prst="rect">
            <a:avLst/>
          </a:prstGeom>
          <a:noFill/>
          <a:ln>
            <a:noFill/>
          </a:ln>
        </p:spPr>
        <p:txBody>
          <a:bodyPr anchorCtr="0" anchor="b"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093" y="8917422"/>
            <a:ext cx="3077739" cy="469424"/>
          </a:xfrm>
          <a:prstGeom prst="rect">
            <a:avLst/>
          </a:prstGeom>
          <a:noFill/>
          <a:ln>
            <a:noFill/>
          </a:ln>
        </p:spPr>
        <p:txBody>
          <a:bodyPr anchorCtr="0" anchor="b" bIns="47075" lIns="94175" spcFirstLastPara="1" rIns="94175" wrap="square" tIns="47075">
            <a:noAutofit/>
          </a:bodyPr>
          <a:lstStyle/>
          <a:p>
            <a:pPr indent="0" lvl="0" marL="0" marR="0" rtl="0" algn="r">
              <a:lnSpc>
                <a:spcPct val="100000"/>
              </a:lnSpc>
              <a:spcBef>
                <a:spcPts val="0"/>
              </a:spcBef>
              <a:spcAft>
                <a:spcPts val="0"/>
              </a:spcAft>
              <a:buNone/>
            </a:pPr>
            <a:fld id="{00000000-1234-1234-1234-123412341234}" type="slidenum">
              <a:rPr b="0" i="0" lang="en-US" sz="1300" u="none" cap="none" strike="noStrike">
                <a:solidFill>
                  <a:schemeClr val="dk1"/>
                </a:solidFill>
                <a:latin typeface="Calibri"/>
                <a:ea typeface="Calibri"/>
                <a:cs typeface="Calibri"/>
                <a:sym typeface="Calibri"/>
              </a:rPr>
              <a:t>‹#›</a:t>
            </a:fld>
            <a:endParaRPr b="0" i="0" sz="13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16717f90ad_1_7: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92" name="Google Shape;92;g216717f90ad_1_7: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Clr>
                <a:schemeClr val="dk1"/>
              </a:buClr>
              <a:buSzPts val="1100"/>
              <a:buFont typeface="Arial"/>
              <a:buNone/>
            </a:pPr>
            <a:r>
              <a:t/>
            </a:r>
            <a:endParaRPr>
              <a:highlight>
                <a:srgbClr val="FFFF00"/>
              </a:highlight>
            </a:endParaRPr>
          </a:p>
        </p:txBody>
      </p:sp>
      <p:sp>
        <p:nvSpPr>
          <p:cNvPr id="93" name="Google Shape;93;g216717f90ad_1_7: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295399c738_0_324: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295399c738_0_324: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rPr lang="en-US" sz="1400">
                <a:latin typeface="Avenir"/>
                <a:ea typeface="Avenir"/>
                <a:cs typeface="Avenir"/>
                <a:sym typeface="Avenir"/>
              </a:rPr>
              <a:t>Stephanie</a:t>
            </a:r>
            <a:endParaRPr sz="1400">
              <a:latin typeface="Avenir"/>
              <a:ea typeface="Avenir"/>
              <a:cs typeface="Avenir"/>
              <a:sym typeface="Avenir"/>
            </a:endParaRPr>
          </a:p>
        </p:txBody>
      </p:sp>
      <p:sp>
        <p:nvSpPr>
          <p:cNvPr id="159" name="Google Shape;159;g2295399c738_0_324: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6117029042_0_6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6117029042_0_6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sz="1400">
              <a:latin typeface="Avenir"/>
              <a:ea typeface="Avenir"/>
              <a:cs typeface="Avenir"/>
              <a:sym typeface="Avenir"/>
            </a:endParaRPr>
          </a:p>
        </p:txBody>
      </p:sp>
      <p:sp>
        <p:nvSpPr>
          <p:cNvPr id="166" name="Google Shape;166;g26117029042_0_65: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26a268d21e_0_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sz="1400">
              <a:latin typeface="Avenir"/>
              <a:ea typeface="Avenir"/>
              <a:cs typeface="Avenir"/>
              <a:sym typeface="Avenir"/>
            </a:endParaRPr>
          </a:p>
          <a:p>
            <a:pPr indent="0" lvl="0" marL="0" rtl="0" algn="l">
              <a:spcBef>
                <a:spcPts val="0"/>
              </a:spcBef>
              <a:spcAft>
                <a:spcPts val="0"/>
              </a:spcAft>
              <a:buNone/>
            </a:pPr>
            <a:r>
              <a:t/>
            </a:r>
            <a:endParaRPr sz="1400">
              <a:latin typeface="Avenir"/>
              <a:ea typeface="Avenir"/>
              <a:cs typeface="Avenir"/>
              <a:sym typeface="Avenir"/>
            </a:endParaRPr>
          </a:p>
        </p:txBody>
      </p:sp>
      <p:sp>
        <p:nvSpPr>
          <p:cNvPr id="173" name="Google Shape;173;g226a268d21e_0_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295399c738_0_14: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80" name="Google Shape;180;g2295399c738_0_14: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6117029042_0_8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88" name="Google Shape;188;g26117029042_0_8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6117029042_0_127: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6117029042_0_127:notes"/>
          <p:cNvSpPr txBox="1"/>
          <p:nvPr>
            <p:ph idx="1" type="body"/>
          </p:nvPr>
        </p:nvSpPr>
        <p:spPr>
          <a:xfrm>
            <a:off x="710247" y="4518203"/>
            <a:ext cx="5682000" cy="3696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Clr>
                <a:schemeClr val="dk1"/>
              </a:buClr>
              <a:buSzPts val="1100"/>
              <a:buFont typeface="Arial"/>
              <a:buNone/>
            </a:pPr>
            <a:r>
              <a:t/>
            </a:r>
            <a:endParaRPr/>
          </a:p>
        </p:txBody>
      </p:sp>
      <p:sp>
        <p:nvSpPr>
          <p:cNvPr id="196" name="Google Shape;196;g26117029042_0_127:notes"/>
          <p:cNvSpPr txBox="1"/>
          <p:nvPr>
            <p:ph idx="12" type="sldNum"/>
          </p:nvPr>
        </p:nvSpPr>
        <p:spPr>
          <a:xfrm>
            <a:off x="4023093" y="8917422"/>
            <a:ext cx="3077700" cy="4710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6117029042_0_169: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02" name="Google Shape;202;g26117029042_0_169: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6117029042_0_142: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09" name="Google Shape;209;g26117029042_0_142: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6117029042_0_149: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17" name="Google Shape;217;g26117029042_0_149: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6117029042_0_156: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25" name="Google Shape;225;g26117029042_0_156: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44bfe97dde_0_42: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02" name="Google Shape;102;g244bfe97dde_0_42: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6117029042_0_183: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32" name="Google Shape;232;g26117029042_0_183: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6117029042_0_198: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41" name="Google Shape;241;g26117029042_0_198: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6117029042_0_204: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0" name="Google Shape;250;g26117029042_0_204: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51" name="Google Shape;251;g26117029042_0_204:notes"/>
          <p:cNvSpPr txBox="1"/>
          <p:nvPr>
            <p:ph idx="12" type="sldNum"/>
          </p:nvPr>
        </p:nvSpPr>
        <p:spPr>
          <a:xfrm>
            <a:off x="4023093" y="8917422"/>
            <a:ext cx="3077700" cy="471000"/>
          </a:xfrm>
          <a:prstGeom prst="rect">
            <a:avLst/>
          </a:prstGeom>
          <a:noFill/>
          <a:ln>
            <a:noFill/>
          </a:ln>
        </p:spPr>
        <p:txBody>
          <a:bodyPr anchorCtr="0" anchor="b" bIns="47125" lIns="94300" spcFirstLastPara="1" rIns="94300" wrap="square" tIns="471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6117029042_0_1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10" name="Google Shape;110;g26117029042_0_1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6117029042_0_21: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16" name="Google Shape;116;g26117029042_0_21: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6117029042_0_26: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23" name="Google Shape;123;g26117029042_0_26: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5d6f59c8e_0_362: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30" name="Google Shape;130;g275d6f59c8e_0_362: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6117029042_0_1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37" name="Google Shape;137;g26117029042_0_1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6117029042_0_4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44" name="Google Shape;144;g26117029042_0_4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6117029042_0_3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51" name="Google Shape;151;g26117029042_0_3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2"/>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17" name="Google Shape;17;p2"/>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18" name="Google Shape;18;p2"/>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74" name="Google Shape;74;p11"/>
          <p:cNvSpPr txBox="1"/>
          <p:nvPr>
            <p:ph idx="1" type="body"/>
          </p:nvPr>
        </p:nvSpPr>
        <p:spPr>
          <a:xfrm rot="5400000">
            <a:off x="777300" y="518100"/>
            <a:ext cx="3017400" cy="41148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75" name="Google Shape;75;p11"/>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6" name="Google Shape;76;p11"/>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7" name="Google Shape;77;p11"/>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1878600" y="1619192"/>
            <a:ext cx="3900900" cy="10287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80" name="Google Shape;80;p12"/>
          <p:cNvSpPr txBox="1"/>
          <p:nvPr>
            <p:ph idx="1" type="body"/>
          </p:nvPr>
        </p:nvSpPr>
        <p:spPr>
          <a:xfrm rot="5400000">
            <a:off x="-216900" y="628592"/>
            <a:ext cx="3900900" cy="30099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81" name="Google Shape;81;p12"/>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82" name="Google Shape;82;p12"/>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83" name="Google Shape;83;p12"/>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84" name="Shape 84"/>
        <p:cNvGrpSpPr/>
        <p:nvPr/>
      </p:nvGrpSpPr>
      <p:grpSpPr>
        <a:xfrm>
          <a:off x="0" y="0"/>
          <a:ext cx="0" cy="0"/>
          <a:chOff x="0" y="0"/>
          <a:chExt cx="0" cy="0"/>
        </a:xfrm>
      </p:grpSpPr>
      <p:sp>
        <p:nvSpPr>
          <p:cNvPr id="85" name="Google Shape;85;p13"/>
          <p:cNvSpPr txBox="1"/>
          <p:nvPr>
            <p:ph type="title"/>
          </p:nvPr>
        </p:nvSpPr>
        <p:spPr>
          <a:xfrm>
            <a:off x="678275" y="210550"/>
            <a:ext cx="7982400" cy="6402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371447"/>
              </a:buClr>
              <a:buSzPts val="3200"/>
              <a:buFont typeface="Calibri"/>
              <a:buNone/>
              <a:defRPr b="1" i="0" sz="3600" u="none" cap="none" strike="noStrike">
                <a:solidFill>
                  <a:srgbClr val="7F7F7F"/>
                </a:solidFill>
                <a:latin typeface="Avenir"/>
                <a:ea typeface="Avenir"/>
                <a:cs typeface="Avenir"/>
                <a:sym typeface="Avenir"/>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6" name="Google Shape;86;p13"/>
          <p:cNvSpPr/>
          <p:nvPr/>
        </p:nvSpPr>
        <p:spPr>
          <a:xfrm>
            <a:off x="293815" y="210553"/>
            <a:ext cx="45600" cy="709800"/>
          </a:xfrm>
          <a:prstGeom prst="rect">
            <a:avLst/>
          </a:prstGeom>
          <a:solidFill>
            <a:srgbClr val="D0DF00"/>
          </a:solidFill>
          <a:ln cap="flat" cmpd="sng" w="25400">
            <a:solidFill>
              <a:srgbClr val="D0D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87" name="Google Shape;87;p13"/>
          <p:cNvPicPr preferRelativeResize="0"/>
          <p:nvPr/>
        </p:nvPicPr>
        <p:blipFill rotWithShape="1">
          <a:blip r:embed="rId2">
            <a:alphaModFix/>
          </a:blip>
          <a:srcRect b="0" l="0" r="0" t="90171"/>
          <a:stretch/>
        </p:blipFill>
        <p:spPr>
          <a:xfrm>
            <a:off x="0" y="6183899"/>
            <a:ext cx="9144003" cy="674100"/>
          </a:xfrm>
          <a:prstGeom prst="rect">
            <a:avLst/>
          </a:prstGeom>
          <a:noFill/>
          <a:ln>
            <a:noFill/>
          </a:ln>
        </p:spPr>
      </p:pic>
      <p:sp>
        <p:nvSpPr>
          <p:cNvPr id="88" name="Google Shape;88;p13"/>
          <p:cNvSpPr txBox="1"/>
          <p:nvPr>
            <p:ph idx="12" type="sldNum"/>
          </p:nvPr>
        </p:nvSpPr>
        <p:spPr>
          <a:xfrm>
            <a:off x="8580847" y="6325369"/>
            <a:ext cx="472800" cy="39120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89" name="Google Shape;89;p13"/>
          <p:cNvSpPr txBox="1"/>
          <p:nvPr/>
        </p:nvSpPr>
        <p:spPr>
          <a:xfrm>
            <a:off x="25" y="6183875"/>
            <a:ext cx="9144000" cy="674100"/>
          </a:xfrm>
          <a:prstGeom prst="rect">
            <a:avLst/>
          </a:prstGeom>
          <a:noFill/>
          <a:ln>
            <a:noFill/>
          </a:ln>
        </p:spPr>
        <p:txBody>
          <a:bodyPr anchorCtr="0" anchor="ctr" bIns="91425" lIns="91425" spcFirstLastPara="1" rIns="91425" wrap="square" tIns="91425">
            <a:noAutofit/>
          </a:bodyPr>
          <a:lstStyle/>
          <a:p>
            <a:pPr indent="0" lvl="0" marL="4572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Montserrat"/>
                <a:ea typeface="Montserrat"/>
                <a:cs typeface="Montserrat"/>
                <a:sym typeface="Montserrat"/>
              </a:rPr>
              <a:t>CHARLOTTE-MECKLENBURG SCHOOLS</a:t>
            </a:r>
            <a:endParaRPr b="0" i="0" sz="1400" u="none" cap="none" strike="noStrike">
              <a:solidFill>
                <a:schemeClr val="lt1"/>
              </a:solidFill>
              <a:latin typeface="Montserrat"/>
              <a:ea typeface="Montserrat"/>
              <a:cs typeface="Montserrat"/>
              <a:sym typeface="Montserra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9" name="Shape 19"/>
        <p:cNvGrpSpPr/>
        <p:nvPr/>
      </p:nvGrpSpPr>
      <p:grpSpPr>
        <a:xfrm>
          <a:off x="0" y="0"/>
          <a:ext cx="0" cy="0"/>
          <a:chOff x="0" y="0"/>
          <a:chExt cx="0" cy="0"/>
        </a:xfrm>
      </p:grpSpPr>
      <p:sp>
        <p:nvSpPr>
          <p:cNvPr id="20" name="Google Shape;20;p3"/>
          <p:cNvSpPr txBox="1"/>
          <p:nvPr>
            <p:ph type="ctrTitle"/>
          </p:nvPr>
        </p:nvSpPr>
        <p:spPr>
          <a:xfrm>
            <a:off x="342900" y="1420283"/>
            <a:ext cx="3886200" cy="9801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21" name="Google Shape;21;p3"/>
          <p:cNvSpPr txBox="1"/>
          <p:nvPr>
            <p:ph idx="1" type="subTitle"/>
          </p:nvPr>
        </p:nvSpPr>
        <p:spPr>
          <a:xfrm>
            <a:off x="685800" y="2590800"/>
            <a:ext cx="3200400" cy="1168500"/>
          </a:xfrm>
          <a:prstGeom prst="rect">
            <a:avLst/>
          </a:prstGeom>
          <a:noFill/>
          <a:ln>
            <a:noFill/>
          </a:ln>
        </p:spPr>
        <p:txBody>
          <a:bodyPr anchorCtr="0" anchor="t" bIns="25400" lIns="50800" spcFirstLastPara="1" rIns="50800" wrap="square" tIns="25400">
            <a:normAutofit/>
          </a:bodyPr>
          <a:lstStyle>
            <a:lvl1pPr lvl="0" algn="ctr">
              <a:spcBef>
                <a:spcPts val="400"/>
              </a:spcBef>
              <a:spcAft>
                <a:spcPts val="0"/>
              </a:spcAft>
              <a:buClr>
                <a:srgbClr val="888888"/>
              </a:buClr>
              <a:buSzPts val="1800"/>
              <a:buNone/>
              <a:defRPr>
                <a:solidFill>
                  <a:srgbClr val="888888"/>
                </a:solidFill>
              </a:defRPr>
            </a:lvl1pPr>
            <a:lvl2pPr lvl="1" algn="ctr">
              <a:spcBef>
                <a:spcPts val="300"/>
              </a:spcBef>
              <a:spcAft>
                <a:spcPts val="0"/>
              </a:spcAft>
              <a:buClr>
                <a:srgbClr val="888888"/>
              </a:buClr>
              <a:buSzPts val="1600"/>
              <a:buNone/>
              <a:defRPr>
                <a:solidFill>
                  <a:srgbClr val="888888"/>
                </a:solidFill>
              </a:defRPr>
            </a:lvl2pPr>
            <a:lvl3pPr lvl="2" algn="ctr">
              <a:spcBef>
                <a:spcPts val="300"/>
              </a:spcBef>
              <a:spcAft>
                <a:spcPts val="0"/>
              </a:spcAft>
              <a:buClr>
                <a:srgbClr val="888888"/>
              </a:buClr>
              <a:buSzPts val="1300"/>
              <a:buNone/>
              <a:defRPr>
                <a:solidFill>
                  <a:srgbClr val="888888"/>
                </a:solidFill>
              </a:defRPr>
            </a:lvl3pPr>
            <a:lvl4pPr lvl="3" algn="ctr">
              <a:spcBef>
                <a:spcPts val="200"/>
              </a:spcBef>
              <a:spcAft>
                <a:spcPts val="0"/>
              </a:spcAft>
              <a:buClr>
                <a:srgbClr val="888888"/>
              </a:buClr>
              <a:buSzPts val="1100"/>
              <a:buNone/>
              <a:defRPr>
                <a:solidFill>
                  <a:srgbClr val="888888"/>
                </a:solidFill>
              </a:defRPr>
            </a:lvl4pPr>
            <a:lvl5pPr lvl="4" algn="ctr">
              <a:spcBef>
                <a:spcPts val="200"/>
              </a:spcBef>
              <a:spcAft>
                <a:spcPts val="0"/>
              </a:spcAft>
              <a:buClr>
                <a:srgbClr val="888888"/>
              </a:buClr>
              <a:buSzPts val="1100"/>
              <a:buNone/>
              <a:defRPr>
                <a:solidFill>
                  <a:srgbClr val="888888"/>
                </a:solidFill>
              </a:defRPr>
            </a:lvl5pPr>
            <a:lvl6pPr lvl="5" algn="ctr">
              <a:spcBef>
                <a:spcPts val="200"/>
              </a:spcBef>
              <a:spcAft>
                <a:spcPts val="0"/>
              </a:spcAft>
              <a:buClr>
                <a:srgbClr val="888888"/>
              </a:buClr>
              <a:buSzPts val="1100"/>
              <a:buNone/>
              <a:defRPr>
                <a:solidFill>
                  <a:srgbClr val="888888"/>
                </a:solidFill>
              </a:defRPr>
            </a:lvl6pPr>
            <a:lvl7pPr lvl="6" algn="ctr">
              <a:spcBef>
                <a:spcPts val="200"/>
              </a:spcBef>
              <a:spcAft>
                <a:spcPts val="0"/>
              </a:spcAft>
              <a:buClr>
                <a:srgbClr val="888888"/>
              </a:buClr>
              <a:buSzPts val="1100"/>
              <a:buNone/>
              <a:defRPr>
                <a:solidFill>
                  <a:srgbClr val="888888"/>
                </a:solidFill>
              </a:defRPr>
            </a:lvl7pPr>
            <a:lvl8pPr lvl="7" algn="ctr">
              <a:spcBef>
                <a:spcPts val="200"/>
              </a:spcBef>
              <a:spcAft>
                <a:spcPts val="0"/>
              </a:spcAft>
              <a:buClr>
                <a:srgbClr val="888888"/>
              </a:buClr>
              <a:buSzPts val="1100"/>
              <a:buNone/>
              <a:defRPr>
                <a:solidFill>
                  <a:srgbClr val="888888"/>
                </a:solidFill>
              </a:defRPr>
            </a:lvl8pPr>
            <a:lvl9pPr lvl="8" algn="ctr">
              <a:spcBef>
                <a:spcPts val="200"/>
              </a:spcBef>
              <a:spcAft>
                <a:spcPts val="0"/>
              </a:spcAft>
              <a:buClr>
                <a:srgbClr val="888888"/>
              </a:buClr>
              <a:buSzPts val="1100"/>
              <a:buNone/>
              <a:defRPr>
                <a:solidFill>
                  <a:srgbClr val="888888"/>
                </a:solidFill>
              </a:defRPr>
            </a:lvl9pPr>
          </a:lstStyle>
          <a:p/>
        </p:txBody>
      </p:sp>
      <p:sp>
        <p:nvSpPr>
          <p:cNvPr id="22" name="Google Shape;22;p3"/>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3" name="Google Shape;23;p3"/>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4" name="Google Shape;24;p3"/>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blipFill>
          <a:blip r:embed="rId2">
            <a:alphaModFix/>
          </a:blip>
          <a:stretch>
            <a:fillRect/>
          </a:stretch>
        </a:blipFill>
      </p:bgPr>
    </p:bg>
    <p:spTree>
      <p:nvGrpSpPr>
        <p:cNvPr id="25" name="Shape 25"/>
        <p:cNvGrpSpPr/>
        <p:nvPr/>
      </p:nvGrpSpPr>
      <p:grpSpPr>
        <a:xfrm>
          <a:off x="0" y="0"/>
          <a:ext cx="0" cy="0"/>
          <a:chOff x="0" y="0"/>
          <a:chExt cx="0" cy="0"/>
        </a:xfrm>
      </p:grpSpPr>
      <p:sp>
        <p:nvSpPr>
          <p:cNvPr id="26" name="Google Shape;26;p4"/>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27" name="Google Shape;27;p4"/>
          <p:cNvSpPr txBox="1"/>
          <p:nvPr>
            <p:ph idx="1" type="body"/>
          </p:nvPr>
        </p:nvSpPr>
        <p:spPr>
          <a:xfrm>
            <a:off x="228600" y="1066800"/>
            <a:ext cx="4114800" cy="30174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28" name="Google Shape;28;p4"/>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9" name="Google Shape;29;p4"/>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0" name="Google Shape;30;p4"/>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31" name="Shape 31"/>
        <p:cNvGrpSpPr/>
        <p:nvPr/>
      </p:nvGrpSpPr>
      <p:grpSpPr>
        <a:xfrm>
          <a:off x="0" y="0"/>
          <a:ext cx="0" cy="0"/>
          <a:chOff x="0" y="0"/>
          <a:chExt cx="0" cy="0"/>
        </a:xfrm>
      </p:grpSpPr>
      <p:sp>
        <p:nvSpPr>
          <p:cNvPr id="32" name="Google Shape;32;p5"/>
          <p:cNvSpPr txBox="1"/>
          <p:nvPr>
            <p:ph type="title"/>
          </p:nvPr>
        </p:nvSpPr>
        <p:spPr>
          <a:xfrm>
            <a:off x="361156" y="2937933"/>
            <a:ext cx="3886200" cy="908100"/>
          </a:xfrm>
          <a:prstGeom prst="rect">
            <a:avLst/>
          </a:prstGeom>
          <a:noFill/>
          <a:ln>
            <a:noFill/>
          </a:ln>
        </p:spPr>
        <p:txBody>
          <a:bodyPr anchorCtr="0" anchor="t" bIns="25400" lIns="50800" spcFirstLastPara="1" rIns="50800" wrap="square" tIns="25400">
            <a:normAutofit/>
          </a:bodyPr>
          <a:lstStyle>
            <a:lvl1pPr lvl="0" algn="l">
              <a:spcBef>
                <a:spcPts val="0"/>
              </a:spcBef>
              <a:spcAft>
                <a:spcPts val="0"/>
              </a:spcAft>
              <a:buClr>
                <a:schemeClr val="dk1"/>
              </a:buClr>
              <a:buSzPts val="2200"/>
              <a:buFont typeface="Calibri"/>
              <a:buNone/>
              <a:defRPr b="1" sz="2200" cap="none"/>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33" name="Google Shape;33;p5"/>
          <p:cNvSpPr txBox="1"/>
          <p:nvPr>
            <p:ph idx="1" type="body"/>
          </p:nvPr>
        </p:nvSpPr>
        <p:spPr>
          <a:xfrm>
            <a:off x="361156" y="1937809"/>
            <a:ext cx="3886200" cy="1000200"/>
          </a:xfrm>
          <a:prstGeom prst="rect">
            <a:avLst/>
          </a:prstGeom>
          <a:noFill/>
          <a:ln>
            <a:noFill/>
          </a:ln>
        </p:spPr>
        <p:txBody>
          <a:bodyPr anchorCtr="0" anchor="b" bIns="25400" lIns="50800" spcFirstLastPara="1" rIns="50800" wrap="square" tIns="25400">
            <a:normAutofit/>
          </a:bodyPr>
          <a:lstStyle>
            <a:lvl1pPr indent="-228600" lvl="0" marL="457200" algn="l">
              <a:spcBef>
                <a:spcPts val="200"/>
              </a:spcBef>
              <a:spcAft>
                <a:spcPts val="0"/>
              </a:spcAft>
              <a:buClr>
                <a:srgbClr val="888888"/>
              </a:buClr>
              <a:buSzPts val="1100"/>
              <a:buNone/>
              <a:defRPr sz="1100">
                <a:solidFill>
                  <a:srgbClr val="888888"/>
                </a:solidFill>
              </a:defRPr>
            </a:lvl1pPr>
            <a:lvl2pPr indent="-228600" lvl="1" marL="914400" algn="l">
              <a:spcBef>
                <a:spcPts val="200"/>
              </a:spcBef>
              <a:spcAft>
                <a:spcPts val="0"/>
              </a:spcAft>
              <a:buClr>
                <a:srgbClr val="888888"/>
              </a:buClr>
              <a:buSzPts val="1000"/>
              <a:buNone/>
              <a:defRPr sz="1000">
                <a:solidFill>
                  <a:srgbClr val="888888"/>
                </a:solidFill>
              </a:defRPr>
            </a:lvl2pPr>
            <a:lvl3pPr indent="-228600" lvl="2" marL="1371600" algn="l">
              <a:spcBef>
                <a:spcPts val="200"/>
              </a:spcBef>
              <a:spcAft>
                <a:spcPts val="0"/>
              </a:spcAft>
              <a:buClr>
                <a:srgbClr val="888888"/>
              </a:buClr>
              <a:buSzPts val="900"/>
              <a:buNone/>
              <a:defRPr sz="900">
                <a:solidFill>
                  <a:srgbClr val="888888"/>
                </a:solidFill>
              </a:defRPr>
            </a:lvl3pPr>
            <a:lvl4pPr indent="-228600" lvl="3" marL="1828800" algn="l">
              <a:spcBef>
                <a:spcPts val="200"/>
              </a:spcBef>
              <a:spcAft>
                <a:spcPts val="0"/>
              </a:spcAft>
              <a:buClr>
                <a:srgbClr val="888888"/>
              </a:buClr>
              <a:buSzPts val="800"/>
              <a:buNone/>
              <a:defRPr sz="800">
                <a:solidFill>
                  <a:srgbClr val="888888"/>
                </a:solidFill>
              </a:defRPr>
            </a:lvl4pPr>
            <a:lvl5pPr indent="-228600" lvl="4" marL="2286000" algn="l">
              <a:spcBef>
                <a:spcPts val="200"/>
              </a:spcBef>
              <a:spcAft>
                <a:spcPts val="0"/>
              </a:spcAft>
              <a:buClr>
                <a:srgbClr val="888888"/>
              </a:buClr>
              <a:buSzPts val="800"/>
              <a:buNone/>
              <a:defRPr sz="800">
                <a:solidFill>
                  <a:srgbClr val="888888"/>
                </a:solidFill>
              </a:defRPr>
            </a:lvl5pPr>
            <a:lvl6pPr indent="-228600" lvl="5" marL="2743200" algn="l">
              <a:spcBef>
                <a:spcPts val="200"/>
              </a:spcBef>
              <a:spcAft>
                <a:spcPts val="0"/>
              </a:spcAft>
              <a:buClr>
                <a:srgbClr val="888888"/>
              </a:buClr>
              <a:buSzPts val="800"/>
              <a:buNone/>
              <a:defRPr sz="800">
                <a:solidFill>
                  <a:srgbClr val="888888"/>
                </a:solidFill>
              </a:defRPr>
            </a:lvl6pPr>
            <a:lvl7pPr indent="-228600" lvl="6" marL="3200400" algn="l">
              <a:spcBef>
                <a:spcPts val="200"/>
              </a:spcBef>
              <a:spcAft>
                <a:spcPts val="0"/>
              </a:spcAft>
              <a:buClr>
                <a:srgbClr val="888888"/>
              </a:buClr>
              <a:buSzPts val="800"/>
              <a:buNone/>
              <a:defRPr sz="800">
                <a:solidFill>
                  <a:srgbClr val="888888"/>
                </a:solidFill>
              </a:defRPr>
            </a:lvl7pPr>
            <a:lvl8pPr indent="-228600" lvl="7" marL="3657600" algn="l">
              <a:spcBef>
                <a:spcPts val="200"/>
              </a:spcBef>
              <a:spcAft>
                <a:spcPts val="0"/>
              </a:spcAft>
              <a:buClr>
                <a:srgbClr val="888888"/>
              </a:buClr>
              <a:buSzPts val="800"/>
              <a:buNone/>
              <a:defRPr sz="800">
                <a:solidFill>
                  <a:srgbClr val="888888"/>
                </a:solidFill>
              </a:defRPr>
            </a:lvl8pPr>
            <a:lvl9pPr indent="-228600" lvl="8" marL="4114800" algn="l">
              <a:spcBef>
                <a:spcPts val="200"/>
              </a:spcBef>
              <a:spcAft>
                <a:spcPts val="0"/>
              </a:spcAft>
              <a:buClr>
                <a:srgbClr val="888888"/>
              </a:buClr>
              <a:buSzPts val="800"/>
              <a:buNone/>
              <a:defRPr sz="800">
                <a:solidFill>
                  <a:srgbClr val="888888"/>
                </a:solidFill>
              </a:defRPr>
            </a:lvl9pPr>
          </a:lstStyle>
          <a:p/>
        </p:txBody>
      </p:sp>
      <p:sp>
        <p:nvSpPr>
          <p:cNvPr id="34" name="Google Shape;34;p5"/>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5" name="Google Shape;35;p5"/>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6" name="Google Shape;36;p5"/>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blipFill>
          <a:blip r:embed="rId2">
            <a:alphaModFix/>
          </a:blip>
          <a:stretch>
            <a:fillRect/>
          </a:stretch>
        </a:blipFill>
      </p:bgPr>
    </p:bg>
    <p:spTree>
      <p:nvGrpSpPr>
        <p:cNvPr id="37" name="Shape 37"/>
        <p:cNvGrpSpPr/>
        <p:nvPr/>
      </p:nvGrpSpPr>
      <p:grpSpPr>
        <a:xfrm>
          <a:off x="0" y="0"/>
          <a:ext cx="0" cy="0"/>
          <a:chOff x="0" y="0"/>
          <a:chExt cx="0" cy="0"/>
        </a:xfrm>
      </p:grpSpPr>
      <p:sp>
        <p:nvSpPr>
          <p:cNvPr id="38" name="Google Shape;38;p6"/>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39" name="Google Shape;39;p6"/>
          <p:cNvSpPr txBox="1"/>
          <p:nvPr>
            <p:ph idx="1" type="body"/>
          </p:nvPr>
        </p:nvSpPr>
        <p:spPr>
          <a:xfrm>
            <a:off x="228600" y="1066800"/>
            <a:ext cx="2019300" cy="3017400"/>
          </a:xfrm>
          <a:prstGeom prst="rect">
            <a:avLst/>
          </a:prstGeom>
          <a:noFill/>
          <a:ln>
            <a:noFill/>
          </a:ln>
        </p:spPr>
        <p:txBody>
          <a:bodyPr anchorCtr="0" anchor="t" bIns="25400" lIns="50800" spcFirstLastPara="1" rIns="50800" wrap="square" tIns="25400">
            <a:normAutofit/>
          </a:bodyPr>
          <a:lstStyle>
            <a:lvl1pPr indent="-330200" lvl="0" marL="457200" algn="l">
              <a:spcBef>
                <a:spcPts val="300"/>
              </a:spcBef>
              <a:spcAft>
                <a:spcPts val="0"/>
              </a:spcAft>
              <a:buClr>
                <a:schemeClr val="dk1"/>
              </a:buClr>
              <a:buSzPts val="1600"/>
              <a:buChar char="•"/>
              <a:defRPr sz="1600"/>
            </a:lvl1pPr>
            <a:lvl2pPr indent="-311150" lvl="1" marL="914400" algn="l">
              <a:spcBef>
                <a:spcPts val="300"/>
              </a:spcBef>
              <a:spcAft>
                <a:spcPts val="0"/>
              </a:spcAft>
              <a:buClr>
                <a:schemeClr val="dk1"/>
              </a:buClr>
              <a:buSzPts val="1300"/>
              <a:buChar char="–"/>
              <a:defRPr sz="1300"/>
            </a:lvl2pPr>
            <a:lvl3pPr indent="-298450" lvl="2" marL="1371600" algn="l">
              <a:spcBef>
                <a:spcPts val="200"/>
              </a:spcBef>
              <a:spcAft>
                <a:spcPts val="0"/>
              </a:spcAft>
              <a:buClr>
                <a:schemeClr val="dk1"/>
              </a:buClr>
              <a:buSzPts val="1100"/>
              <a:buChar char="•"/>
              <a:defRPr sz="1100"/>
            </a:lvl3pPr>
            <a:lvl4pPr indent="-292100" lvl="3" marL="1828800" algn="l">
              <a:spcBef>
                <a:spcPts val="200"/>
              </a:spcBef>
              <a:spcAft>
                <a:spcPts val="0"/>
              </a:spcAft>
              <a:buClr>
                <a:schemeClr val="dk1"/>
              </a:buClr>
              <a:buSzPts val="1000"/>
              <a:buChar char="–"/>
              <a:defRPr sz="1000"/>
            </a:lvl4pPr>
            <a:lvl5pPr indent="-292100" lvl="4" marL="2286000" algn="l">
              <a:spcBef>
                <a:spcPts val="200"/>
              </a:spcBef>
              <a:spcAft>
                <a:spcPts val="0"/>
              </a:spcAft>
              <a:buClr>
                <a:schemeClr val="dk1"/>
              </a:buClr>
              <a:buSzPts val="1000"/>
              <a:buChar char="»"/>
              <a:defRPr sz="1000"/>
            </a:lvl5pPr>
            <a:lvl6pPr indent="-292100" lvl="5" marL="2743200" algn="l">
              <a:spcBef>
                <a:spcPts val="200"/>
              </a:spcBef>
              <a:spcAft>
                <a:spcPts val="0"/>
              </a:spcAft>
              <a:buClr>
                <a:schemeClr val="dk1"/>
              </a:buClr>
              <a:buSzPts val="1000"/>
              <a:buChar char="•"/>
              <a:defRPr sz="1000"/>
            </a:lvl6pPr>
            <a:lvl7pPr indent="-292100" lvl="6" marL="3200400" algn="l">
              <a:spcBef>
                <a:spcPts val="200"/>
              </a:spcBef>
              <a:spcAft>
                <a:spcPts val="0"/>
              </a:spcAft>
              <a:buClr>
                <a:schemeClr val="dk1"/>
              </a:buClr>
              <a:buSzPts val="1000"/>
              <a:buChar char="•"/>
              <a:defRPr sz="1000"/>
            </a:lvl7pPr>
            <a:lvl8pPr indent="-292100" lvl="7" marL="3657600" algn="l">
              <a:spcBef>
                <a:spcPts val="200"/>
              </a:spcBef>
              <a:spcAft>
                <a:spcPts val="0"/>
              </a:spcAft>
              <a:buClr>
                <a:schemeClr val="dk1"/>
              </a:buClr>
              <a:buSzPts val="1000"/>
              <a:buChar char="•"/>
              <a:defRPr sz="1000"/>
            </a:lvl8pPr>
            <a:lvl9pPr indent="-292100" lvl="8" marL="4114800" algn="l">
              <a:spcBef>
                <a:spcPts val="200"/>
              </a:spcBef>
              <a:spcAft>
                <a:spcPts val="0"/>
              </a:spcAft>
              <a:buClr>
                <a:schemeClr val="dk1"/>
              </a:buClr>
              <a:buSzPts val="1000"/>
              <a:buChar char="•"/>
              <a:defRPr sz="1000"/>
            </a:lvl9pPr>
          </a:lstStyle>
          <a:p/>
        </p:txBody>
      </p:sp>
      <p:sp>
        <p:nvSpPr>
          <p:cNvPr id="40" name="Google Shape;40;p6"/>
          <p:cNvSpPr txBox="1"/>
          <p:nvPr>
            <p:ph idx="2" type="body"/>
          </p:nvPr>
        </p:nvSpPr>
        <p:spPr>
          <a:xfrm>
            <a:off x="2324100" y="1066800"/>
            <a:ext cx="2019300" cy="3017400"/>
          </a:xfrm>
          <a:prstGeom prst="rect">
            <a:avLst/>
          </a:prstGeom>
          <a:noFill/>
          <a:ln>
            <a:noFill/>
          </a:ln>
        </p:spPr>
        <p:txBody>
          <a:bodyPr anchorCtr="0" anchor="t" bIns="25400" lIns="50800" spcFirstLastPara="1" rIns="50800" wrap="square" tIns="25400">
            <a:normAutofit/>
          </a:bodyPr>
          <a:lstStyle>
            <a:lvl1pPr indent="-330200" lvl="0" marL="457200" algn="l">
              <a:spcBef>
                <a:spcPts val="300"/>
              </a:spcBef>
              <a:spcAft>
                <a:spcPts val="0"/>
              </a:spcAft>
              <a:buClr>
                <a:schemeClr val="dk1"/>
              </a:buClr>
              <a:buSzPts val="1600"/>
              <a:buChar char="•"/>
              <a:defRPr sz="1600"/>
            </a:lvl1pPr>
            <a:lvl2pPr indent="-311150" lvl="1" marL="914400" algn="l">
              <a:spcBef>
                <a:spcPts val="300"/>
              </a:spcBef>
              <a:spcAft>
                <a:spcPts val="0"/>
              </a:spcAft>
              <a:buClr>
                <a:schemeClr val="dk1"/>
              </a:buClr>
              <a:buSzPts val="1300"/>
              <a:buChar char="–"/>
              <a:defRPr sz="1300"/>
            </a:lvl2pPr>
            <a:lvl3pPr indent="-298450" lvl="2" marL="1371600" algn="l">
              <a:spcBef>
                <a:spcPts val="200"/>
              </a:spcBef>
              <a:spcAft>
                <a:spcPts val="0"/>
              </a:spcAft>
              <a:buClr>
                <a:schemeClr val="dk1"/>
              </a:buClr>
              <a:buSzPts val="1100"/>
              <a:buChar char="•"/>
              <a:defRPr sz="1100"/>
            </a:lvl3pPr>
            <a:lvl4pPr indent="-292100" lvl="3" marL="1828800" algn="l">
              <a:spcBef>
                <a:spcPts val="200"/>
              </a:spcBef>
              <a:spcAft>
                <a:spcPts val="0"/>
              </a:spcAft>
              <a:buClr>
                <a:schemeClr val="dk1"/>
              </a:buClr>
              <a:buSzPts val="1000"/>
              <a:buChar char="–"/>
              <a:defRPr sz="1000"/>
            </a:lvl4pPr>
            <a:lvl5pPr indent="-292100" lvl="4" marL="2286000" algn="l">
              <a:spcBef>
                <a:spcPts val="200"/>
              </a:spcBef>
              <a:spcAft>
                <a:spcPts val="0"/>
              </a:spcAft>
              <a:buClr>
                <a:schemeClr val="dk1"/>
              </a:buClr>
              <a:buSzPts val="1000"/>
              <a:buChar char="»"/>
              <a:defRPr sz="1000"/>
            </a:lvl5pPr>
            <a:lvl6pPr indent="-292100" lvl="5" marL="2743200" algn="l">
              <a:spcBef>
                <a:spcPts val="200"/>
              </a:spcBef>
              <a:spcAft>
                <a:spcPts val="0"/>
              </a:spcAft>
              <a:buClr>
                <a:schemeClr val="dk1"/>
              </a:buClr>
              <a:buSzPts val="1000"/>
              <a:buChar char="•"/>
              <a:defRPr sz="1000"/>
            </a:lvl6pPr>
            <a:lvl7pPr indent="-292100" lvl="6" marL="3200400" algn="l">
              <a:spcBef>
                <a:spcPts val="200"/>
              </a:spcBef>
              <a:spcAft>
                <a:spcPts val="0"/>
              </a:spcAft>
              <a:buClr>
                <a:schemeClr val="dk1"/>
              </a:buClr>
              <a:buSzPts val="1000"/>
              <a:buChar char="•"/>
              <a:defRPr sz="1000"/>
            </a:lvl7pPr>
            <a:lvl8pPr indent="-292100" lvl="7" marL="3657600" algn="l">
              <a:spcBef>
                <a:spcPts val="200"/>
              </a:spcBef>
              <a:spcAft>
                <a:spcPts val="0"/>
              </a:spcAft>
              <a:buClr>
                <a:schemeClr val="dk1"/>
              </a:buClr>
              <a:buSzPts val="1000"/>
              <a:buChar char="•"/>
              <a:defRPr sz="1000"/>
            </a:lvl8pPr>
            <a:lvl9pPr indent="-292100" lvl="8" marL="4114800" algn="l">
              <a:spcBef>
                <a:spcPts val="200"/>
              </a:spcBef>
              <a:spcAft>
                <a:spcPts val="0"/>
              </a:spcAft>
              <a:buClr>
                <a:schemeClr val="dk1"/>
              </a:buClr>
              <a:buSzPts val="1000"/>
              <a:buChar char="•"/>
              <a:defRPr sz="1000"/>
            </a:lvl9pPr>
          </a:lstStyle>
          <a:p/>
        </p:txBody>
      </p:sp>
      <p:sp>
        <p:nvSpPr>
          <p:cNvPr id="41" name="Google Shape;41;p6"/>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42" name="Google Shape;42;p6"/>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43" name="Google Shape;43;p6"/>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blipFill>
          <a:blip r:embed="rId2">
            <a:alphaModFix/>
          </a:blip>
          <a:stretch>
            <a:fillRect/>
          </a:stretch>
        </a:blipFill>
      </p:bgPr>
    </p:bg>
    <p:spTree>
      <p:nvGrpSpPr>
        <p:cNvPr id="44" name="Shape 44"/>
        <p:cNvGrpSpPr/>
        <p:nvPr/>
      </p:nvGrpSpPr>
      <p:grpSpPr>
        <a:xfrm>
          <a:off x="0" y="0"/>
          <a:ext cx="0" cy="0"/>
          <a:chOff x="0" y="0"/>
          <a:chExt cx="0" cy="0"/>
        </a:xfrm>
      </p:grpSpPr>
      <p:sp>
        <p:nvSpPr>
          <p:cNvPr id="45" name="Google Shape;45;p7"/>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2400"/>
              <a:buFont typeface="Calibri"/>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46" name="Google Shape;46;p7"/>
          <p:cNvSpPr txBox="1"/>
          <p:nvPr>
            <p:ph idx="1" type="body"/>
          </p:nvPr>
        </p:nvSpPr>
        <p:spPr>
          <a:xfrm>
            <a:off x="228600" y="1023409"/>
            <a:ext cx="2020200" cy="426600"/>
          </a:xfrm>
          <a:prstGeom prst="rect">
            <a:avLst/>
          </a:prstGeom>
          <a:noFill/>
          <a:ln>
            <a:noFill/>
          </a:ln>
        </p:spPr>
        <p:txBody>
          <a:bodyPr anchorCtr="0" anchor="b" bIns="25400" lIns="50800" spcFirstLastPara="1" rIns="50800" wrap="square" tIns="25400">
            <a:normAutofit/>
          </a:bodyPr>
          <a:lstStyle>
            <a:lvl1pPr indent="-228600" lvl="0" marL="457200" algn="l">
              <a:spcBef>
                <a:spcPts val="300"/>
              </a:spcBef>
              <a:spcAft>
                <a:spcPts val="0"/>
              </a:spcAft>
              <a:buClr>
                <a:schemeClr val="dk1"/>
              </a:buClr>
              <a:buSzPts val="1300"/>
              <a:buNone/>
              <a:defRPr b="1" sz="1300"/>
            </a:lvl1pPr>
            <a:lvl2pPr indent="-228600" lvl="1" marL="914400" algn="l">
              <a:spcBef>
                <a:spcPts val="200"/>
              </a:spcBef>
              <a:spcAft>
                <a:spcPts val="0"/>
              </a:spcAft>
              <a:buClr>
                <a:schemeClr val="dk1"/>
              </a:buClr>
              <a:buSzPts val="1100"/>
              <a:buNone/>
              <a:defRPr b="1" sz="1100"/>
            </a:lvl2pPr>
            <a:lvl3pPr indent="-228600" lvl="2" marL="1371600" algn="l">
              <a:spcBef>
                <a:spcPts val="200"/>
              </a:spcBef>
              <a:spcAft>
                <a:spcPts val="0"/>
              </a:spcAft>
              <a:buClr>
                <a:schemeClr val="dk1"/>
              </a:buClr>
              <a:buSzPts val="1000"/>
              <a:buNone/>
              <a:defRPr b="1" sz="1000"/>
            </a:lvl3pPr>
            <a:lvl4pPr indent="-228600" lvl="3" marL="1828800" algn="l">
              <a:spcBef>
                <a:spcPts val="200"/>
              </a:spcBef>
              <a:spcAft>
                <a:spcPts val="0"/>
              </a:spcAft>
              <a:buClr>
                <a:schemeClr val="dk1"/>
              </a:buClr>
              <a:buSzPts val="900"/>
              <a:buNone/>
              <a:defRPr b="1" sz="900"/>
            </a:lvl4pPr>
            <a:lvl5pPr indent="-228600" lvl="4" marL="2286000" algn="l">
              <a:spcBef>
                <a:spcPts val="200"/>
              </a:spcBef>
              <a:spcAft>
                <a:spcPts val="0"/>
              </a:spcAft>
              <a:buClr>
                <a:schemeClr val="dk1"/>
              </a:buClr>
              <a:buSzPts val="900"/>
              <a:buNone/>
              <a:defRPr b="1" sz="900"/>
            </a:lvl5pPr>
            <a:lvl6pPr indent="-228600" lvl="5" marL="2743200" algn="l">
              <a:spcBef>
                <a:spcPts val="200"/>
              </a:spcBef>
              <a:spcAft>
                <a:spcPts val="0"/>
              </a:spcAft>
              <a:buClr>
                <a:schemeClr val="dk1"/>
              </a:buClr>
              <a:buSzPts val="900"/>
              <a:buNone/>
              <a:defRPr b="1" sz="900"/>
            </a:lvl6pPr>
            <a:lvl7pPr indent="-228600" lvl="6" marL="3200400" algn="l">
              <a:spcBef>
                <a:spcPts val="200"/>
              </a:spcBef>
              <a:spcAft>
                <a:spcPts val="0"/>
              </a:spcAft>
              <a:buClr>
                <a:schemeClr val="dk1"/>
              </a:buClr>
              <a:buSzPts val="900"/>
              <a:buNone/>
              <a:defRPr b="1" sz="900"/>
            </a:lvl7pPr>
            <a:lvl8pPr indent="-228600" lvl="7" marL="3657600" algn="l">
              <a:spcBef>
                <a:spcPts val="200"/>
              </a:spcBef>
              <a:spcAft>
                <a:spcPts val="0"/>
              </a:spcAft>
              <a:buClr>
                <a:schemeClr val="dk1"/>
              </a:buClr>
              <a:buSzPts val="900"/>
              <a:buNone/>
              <a:defRPr b="1" sz="900"/>
            </a:lvl8pPr>
            <a:lvl9pPr indent="-228600" lvl="8" marL="4114800" algn="l">
              <a:spcBef>
                <a:spcPts val="200"/>
              </a:spcBef>
              <a:spcAft>
                <a:spcPts val="0"/>
              </a:spcAft>
              <a:buClr>
                <a:schemeClr val="dk1"/>
              </a:buClr>
              <a:buSzPts val="900"/>
              <a:buNone/>
              <a:defRPr b="1" sz="900"/>
            </a:lvl9pPr>
          </a:lstStyle>
          <a:p/>
        </p:txBody>
      </p:sp>
      <p:sp>
        <p:nvSpPr>
          <p:cNvPr id="47" name="Google Shape;47;p7"/>
          <p:cNvSpPr txBox="1"/>
          <p:nvPr>
            <p:ph idx="2" type="body"/>
          </p:nvPr>
        </p:nvSpPr>
        <p:spPr>
          <a:xfrm>
            <a:off x="228600" y="1449917"/>
            <a:ext cx="2020200" cy="2634300"/>
          </a:xfrm>
          <a:prstGeom prst="rect">
            <a:avLst/>
          </a:prstGeom>
          <a:noFill/>
          <a:ln>
            <a:noFill/>
          </a:ln>
        </p:spPr>
        <p:txBody>
          <a:bodyPr anchorCtr="0" anchor="t" bIns="25400" lIns="50800" spcFirstLastPara="1" rIns="50800" wrap="square" tIns="25400">
            <a:normAutofit/>
          </a:bodyPr>
          <a:lstStyle>
            <a:lvl1pPr indent="-311150" lvl="0" marL="457200" algn="l">
              <a:spcBef>
                <a:spcPts val="300"/>
              </a:spcBef>
              <a:spcAft>
                <a:spcPts val="0"/>
              </a:spcAft>
              <a:buClr>
                <a:schemeClr val="dk1"/>
              </a:buClr>
              <a:buSzPts val="1300"/>
              <a:buChar char="•"/>
              <a:defRPr sz="1300"/>
            </a:lvl1pPr>
            <a:lvl2pPr indent="-298450" lvl="1" marL="914400" algn="l">
              <a:spcBef>
                <a:spcPts val="200"/>
              </a:spcBef>
              <a:spcAft>
                <a:spcPts val="0"/>
              </a:spcAft>
              <a:buClr>
                <a:schemeClr val="dk1"/>
              </a:buClr>
              <a:buSzPts val="1100"/>
              <a:buChar char="–"/>
              <a:defRPr sz="11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48" name="Google Shape;48;p7"/>
          <p:cNvSpPr txBox="1"/>
          <p:nvPr>
            <p:ph idx="3" type="body"/>
          </p:nvPr>
        </p:nvSpPr>
        <p:spPr>
          <a:xfrm>
            <a:off x="2322513" y="1023409"/>
            <a:ext cx="2020800" cy="426600"/>
          </a:xfrm>
          <a:prstGeom prst="rect">
            <a:avLst/>
          </a:prstGeom>
          <a:noFill/>
          <a:ln>
            <a:noFill/>
          </a:ln>
        </p:spPr>
        <p:txBody>
          <a:bodyPr anchorCtr="0" anchor="b" bIns="25400" lIns="50800" spcFirstLastPara="1" rIns="50800" wrap="square" tIns="25400">
            <a:normAutofit/>
          </a:bodyPr>
          <a:lstStyle>
            <a:lvl1pPr indent="-228600" lvl="0" marL="457200" algn="l">
              <a:spcBef>
                <a:spcPts val="300"/>
              </a:spcBef>
              <a:spcAft>
                <a:spcPts val="0"/>
              </a:spcAft>
              <a:buClr>
                <a:schemeClr val="dk1"/>
              </a:buClr>
              <a:buSzPts val="1300"/>
              <a:buNone/>
              <a:defRPr b="1" sz="1300"/>
            </a:lvl1pPr>
            <a:lvl2pPr indent="-228600" lvl="1" marL="914400" algn="l">
              <a:spcBef>
                <a:spcPts val="200"/>
              </a:spcBef>
              <a:spcAft>
                <a:spcPts val="0"/>
              </a:spcAft>
              <a:buClr>
                <a:schemeClr val="dk1"/>
              </a:buClr>
              <a:buSzPts val="1100"/>
              <a:buNone/>
              <a:defRPr b="1" sz="1100"/>
            </a:lvl2pPr>
            <a:lvl3pPr indent="-228600" lvl="2" marL="1371600" algn="l">
              <a:spcBef>
                <a:spcPts val="200"/>
              </a:spcBef>
              <a:spcAft>
                <a:spcPts val="0"/>
              </a:spcAft>
              <a:buClr>
                <a:schemeClr val="dk1"/>
              </a:buClr>
              <a:buSzPts val="1000"/>
              <a:buNone/>
              <a:defRPr b="1" sz="1000"/>
            </a:lvl3pPr>
            <a:lvl4pPr indent="-228600" lvl="3" marL="1828800" algn="l">
              <a:spcBef>
                <a:spcPts val="200"/>
              </a:spcBef>
              <a:spcAft>
                <a:spcPts val="0"/>
              </a:spcAft>
              <a:buClr>
                <a:schemeClr val="dk1"/>
              </a:buClr>
              <a:buSzPts val="900"/>
              <a:buNone/>
              <a:defRPr b="1" sz="900"/>
            </a:lvl4pPr>
            <a:lvl5pPr indent="-228600" lvl="4" marL="2286000" algn="l">
              <a:spcBef>
                <a:spcPts val="200"/>
              </a:spcBef>
              <a:spcAft>
                <a:spcPts val="0"/>
              </a:spcAft>
              <a:buClr>
                <a:schemeClr val="dk1"/>
              </a:buClr>
              <a:buSzPts val="900"/>
              <a:buNone/>
              <a:defRPr b="1" sz="900"/>
            </a:lvl5pPr>
            <a:lvl6pPr indent="-228600" lvl="5" marL="2743200" algn="l">
              <a:spcBef>
                <a:spcPts val="200"/>
              </a:spcBef>
              <a:spcAft>
                <a:spcPts val="0"/>
              </a:spcAft>
              <a:buClr>
                <a:schemeClr val="dk1"/>
              </a:buClr>
              <a:buSzPts val="900"/>
              <a:buNone/>
              <a:defRPr b="1" sz="900"/>
            </a:lvl6pPr>
            <a:lvl7pPr indent="-228600" lvl="6" marL="3200400" algn="l">
              <a:spcBef>
                <a:spcPts val="200"/>
              </a:spcBef>
              <a:spcAft>
                <a:spcPts val="0"/>
              </a:spcAft>
              <a:buClr>
                <a:schemeClr val="dk1"/>
              </a:buClr>
              <a:buSzPts val="900"/>
              <a:buNone/>
              <a:defRPr b="1" sz="900"/>
            </a:lvl7pPr>
            <a:lvl8pPr indent="-228600" lvl="7" marL="3657600" algn="l">
              <a:spcBef>
                <a:spcPts val="200"/>
              </a:spcBef>
              <a:spcAft>
                <a:spcPts val="0"/>
              </a:spcAft>
              <a:buClr>
                <a:schemeClr val="dk1"/>
              </a:buClr>
              <a:buSzPts val="900"/>
              <a:buNone/>
              <a:defRPr b="1" sz="900"/>
            </a:lvl8pPr>
            <a:lvl9pPr indent="-228600" lvl="8" marL="4114800" algn="l">
              <a:spcBef>
                <a:spcPts val="200"/>
              </a:spcBef>
              <a:spcAft>
                <a:spcPts val="0"/>
              </a:spcAft>
              <a:buClr>
                <a:schemeClr val="dk1"/>
              </a:buClr>
              <a:buSzPts val="900"/>
              <a:buNone/>
              <a:defRPr b="1" sz="900"/>
            </a:lvl9pPr>
          </a:lstStyle>
          <a:p/>
        </p:txBody>
      </p:sp>
      <p:sp>
        <p:nvSpPr>
          <p:cNvPr id="49" name="Google Shape;49;p7"/>
          <p:cNvSpPr txBox="1"/>
          <p:nvPr>
            <p:ph idx="4" type="body"/>
          </p:nvPr>
        </p:nvSpPr>
        <p:spPr>
          <a:xfrm>
            <a:off x="2322513" y="1449917"/>
            <a:ext cx="2020800" cy="2634300"/>
          </a:xfrm>
          <a:prstGeom prst="rect">
            <a:avLst/>
          </a:prstGeom>
          <a:noFill/>
          <a:ln>
            <a:noFill/>
          </a:ln>
        </p:spPr>
        <p:txBody>
          <a:bodyPr anchorCtr="0" anchor="t" bIns="25400" lIns="50800" spcFirstLastPara="1" rIns="50800" wrap="square" tIns="25400">
            <a:normAutofit/>
          </a:bodyPr>
          <a:lstStyle>
            <a:lvl1pPr indent="-311150" lvl="0" marL="457200" algn="l">
              <a:spcBef>
                <a:spcPts val="300"/>
              </a:spcBef>
              <a:spcAft>
                <a:spcPts val="0"/>
              </a:spcAft>
              <a:buClr>
                <a:schemeClr val="dk1"/>
              </a:buClr>
              <a:buSzPts val="1300"/>
              <a:buChar char="•"/>
              <a:defRPr sz="1300"/>
            </a:lvl1pPr>
            <a:lvl2pPr indent="-298450" lvl="1" marL="914400" algn="l">
              <a:spcBef>
                <a:spcPts val="200"/>
              </a:spcBef>
              <a:spcAft>
                <a:spcPts val="0"/>
              </a:spcAft>
              <a:buClr>
                <a:schemeClr val="dk1"/>
              </a:buClr>
              <a:buSzPts val="1100"/>
              <a:buChar char="–"/>
              <a:defRPr sz="11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50" name="Google Shape;50;p7"/>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1" name="Google Shape;51;p7"/>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2" name="Google Shape;52;p7"/>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53" name="Shape 53"/>
        <p:cNvGrpSpPr/>
        <p:nvPr/>
      </p:nvGrpSpPr>
      <p:grpSpPr>
        <a:xfrm>
          <a:off x="0" y="0"/>
          <a:ext cx="0" cy="0"/>
          <a:chOff x="0" y="0"/>
          <a:chExt cx="0" cy="0"/>
        </a:xfrm>
      </p:grpSpPr>
      <p:sp>
        <p:nvSpPr>
          <p:cNvPr id="54" name="Google Shape;54;p8"/>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55" name="Google Shape;55;p8"/>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6" name="Google Shape;56;p8"/>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7" name="Google Shape;57;p8"/>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58" name="Shape 58"/>
        <p:cNvGrpSpPr/>
        <p:nvPr/>
      </p:nvGrpSpPr>
      <p:grpSpPr>
        <a:xfrm>
          <a:off x="0" y="0"/>
          <a:ext cx="0" cy="0"/>
          <a:chOff x="0" y="0"/>
          <a:chExt cx="0" cy="0"/>
        </a:xfrm>
      </p:grpSpPr>
      <p:sp>
        <p:nvSpPr>
          <p:cNvPr id="59" name="Google Shape;59;p9"/>
          <p:cNvSpPr txBox="1"/>
          <p:nvPr>
            <p:ph type="title"/>
          </p:nvPr>
        </p:nvSpPr>
        <p:spPr>
          <a:xfrm>
            <a:off x="228600" y="182033"/>
            <a:ext cx="1504200" cy="774600"/>
          </a:xfrm>
          <a:prstGeom prst="rect">
            <a:avLst/>
          </a:prstGeom>
          <a:noFill/>
          <a:ln>
            <a:noFill/>
          </a:ln>
        </p:spPr>
        <p:txBody>
          <a:bodyPr anchorCtr="0" anchor="b" bIns="25400" lIns="50800" spcFirstLastPara="1" rIns="50800" wrap="square" tIns="25400">
            <a:normAutofit/>
          </a:bodyPr>
          <a:lstStyle>
            <a:lvl1pPr lvl="0" algn="l">
              <a:spcBef>
                <a:spcPts val="0"/>
              </a:spcBef>
              <a:spcAft>
                <a:spcPts val="0"/>
              </a:spcAft>
              <a:buClr>
                <a:schemeClr val="dk1"/>
              </a:buClr>
              <a:buSzPts val="1100"/>
              <a:buFont typeface="Calibri"/>
              <a:buNone/>
              <a:defRPr b="1" sz="1100"/>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60" name="Google Shape;60;p9"/>
          <p:cNvSpPr txBox="1"/>
          <p:nvPr>
            <p:ph idx="1" type="body"/>
          </p:nvPr>
        </p:nvSpPr>
        <p:spPr>
          <a:xfrm>
            <a:off x="1787525" y="182033"/>
            <a:ext cx="2556000" cy="3902100"/>
          </a:xfrm>
          <a:prstGeom prst="rect">
            <a:avLst/>
          </a:prstGeom>
          <a:noFill/>
          <a:ln>
            <a:noFill/>
          </a:ln>
        </p:spPr>
        <p:txBody>
          <a:bodyPr anchorCtr="0" anchor="t" bIns="25400" lIns="50800" spcFirstLastPara="1" rIns="50800" wrap="square" tIns="25400">
            <a:normAutofit/>
          </a:bodyPr>
          <a:lstStyle>
            <a:lvl1pPr indent="-342900" lvl="0" marL="457200" algn="l">
              <a:spcBef>
                <a:spcPts val="400"/>
              </a:spcBef>
              <a:spcAft>
                <a:spcPts val="0"/>
              </a:spcAft>
              <a:buClr>
                <a:schemeClr val="dk1"/>
              </a:buClr>
              <a:buSzPts val="1800"/>
              <a:buChar char="•"/>
              <a:defRPr sz="1800"/>
            </a:lvl1pPr>
            <a:lvl2pPr indent="-330200" lvl="1" marL="914400" algn="l">
              <a:spcBef>
                <a:spcPts val="300"/>
              </a:spcBef>
              <a:spcAft>
                <a:spcPts val="0"/>
              </a:spcAft>
              <a:buClr>
                <a:schemeClr val="dk1"/>
              </a:buClr>
              <a:buSzPts val="1600"/>
              <a:buChar char="–"/>
              <a:defRPr sz="1600"/>
            </a:lvl2pPr>
            <a:lvl3pPr indent="-311150" lvl="2" marL="1371600" algn="l">
              <a:spcBef>
                <a:spcPts val="300"/>
              </a:spcBef>
              <a:spcAft>
                <a:spcPts val="0"/>
              </a:spcAft>
              <a:buClr>
                <a:schemeClr val="dk1"/>
              </a:buClr>
              <a:buSzPts val="1300"/>
              <a:buChar char="•"/>
              <a:defRPr sz="1300"/>
            </a:lvl3pPr>
            <a:lvl4pPr indent="-298450" lvl="3" marL="1828800" algn="l">
              <a:spcBef>
                <a:spcPts val="200"/>
              </a:spcBef>
              <a:spcAft>
                <a:spcPts val="0"/>
              </a:spcAft>
              <a:buClr>
                <a:schemeClr val="dk1"/>
              </a:buClr>
              <a:buSzPts val="1100"/>
              <a:buChar char="–"/>
              <a:defRPr sz="1100"/>
            </a:lvl4pPr>
            <a:lvl5pPr indent="-298450" lvl="4" marL="2286000" algn="l">
              <a:spcBef>
                <a:spcPts val="200"/>
              </a:spcBef>
              <a:spcAft>
                <a:spcPts val="0"/>
              </a:spcAft>
              <a:buClr>
                <a:schemeClr val="dk1"/>
              </a:buClr>
              <a:buSzPts val="1100"/>
              <a:buChar char="»"/>
              <a:defRPr sz="1100"/>
            </a:lvl5pPr>
            <a:lvl6pPr indent="-298450" lvl="5" marL="2743200" algn="l">
              <a:spcBef>
                <a:spcPts val="200"/>
              </a:spcBef>
              <a:spcAft>
                <a:spcPts val="0"/>
              </a:spcAft>
              <a:buClr>
                <a:schemeClr val="dk1"/>
              </a:buClr>
              <a:buSzPts val="1100"/>
              <a:buChar char="•"/>
              <a:defRPr sz="1100"/>
            </a:lvl6pPr>
            <a:lvl7pPr indent="-298450" lvl="6" marL="3200400" algn="l">
              <a:spcBef>
                <a:spcPts val="200"/>
              </a:spcBef>
              <a:spcAft>
                <a:spcPts val="0"/>
              </a:spcAft>
              <a:buClr>
                <a:schemeClr val="dk1"/>
              </a:buClr>
              <a:buSzPts val="1100"/>
              <a:buChar char="•"/>
              <a:defRPr sz="1100"/>
            </a:lvl7pPr>
            <a:lvl8pPr indent="-298450" lvl="7" marL="3657600" algn="l">
              <a:spcBef>
                <a:spcPts val="200"/>
              </a:spcBef>
              <a:spcAft>
                <a:spcPts val="0"/>
              </a:spcAft>
              <a:buClr>
                <a:schemeClr val="dk1"/>
              </a:buClr>
              <a:buSzPts val="1100"/>
              <a:buChar char="•"/>
              <a:defRPr sz="1100"/>
            </a:lvl8pPr>
            <a:lvl9pPr indent="-298450" lvl="8" marL="4114800" algn="l">
              <a:spcBef>
                <a:spcPts val="200"/>
              </a:spcBef>
              <a:spcAft>
                <a:spcPts val="0"/>
              </a:spcAft>
              <a:buClr>
                <a:schemeClr val="dk1"/>
              </a:buClr>
              <a:buSzPts val="1100"/>
              <a:buChar char="•"/>
              <a:defRPr sz="1100"/>
            </a:lvl9pPr>
          </a:lstStyle>
          <a:p/>
        </p:txBody>
      </p:sp>
      <p:sp>
        <p:nvSpPr>
          <p:cNvPr id="61" name="Google Shape;61;p9"/>
          <p:cNvSpPr txBox="1"/>
          <p:nvPr>
            <p:ph idx="2" type="body"/>
          </p:nvPr>
        </p:nvSpPr>
        <p:spPr>
          <a:xfrm>
            <a:off x="228600" y="956733"/>
            <a:ext cx="1504200" cy="3127500"/>
          </a:xfrm>
          <a:prstGeom prst="rect">
            <a:avLst/>
          </a:prstGeom>
          <a:noFill/>
          <a:ln>
            <a:noFill/>
          </a:ln>
        </p:spPr>
        <p:txBody>
          <a:bodyPr anchorCtr="0" anchor="t" bIns="25400" lIns="50800" spcFirstLastPara="1" rIns="50800" wrap="square" tIns="25400">
            <a:normAutofit/>
          </a:bodyPr>
          <a:lstStyle>
            <a:lvl1pPr indent="-228600" lvl="0" marL="457200" algn="l">
              <a:spcBef>
                <a:spcPts val="200"/>
              </a:spcBef>
              <a:spcAft>
                <a:spcPts val="0"/>
              </a:spcAft>
              <a:buClr>
                <a:schemeClr val="dk1"/>
              </a:buClr>
              <a:buSzPts val="800"/>
              <a:buNone/>
              <a:defRPr sz="800"/>
            </a:lvl1pPr>
            <a:lvl2pPr indent="-228600" lvl="1" marL="914400" algn="l">
              <a:spcBef>
                <a:spcPts val="100"/>
              </a:spcBef>
              <a:spcAft>
                <a:spcPts val="0"/>
              </a:spcAft>
              <a:buClr>
                <a:schemeClr val="dk1"/>
              </a:buClr>
              <a:buSzPts val="700"/>
              <a:buNone/>
              <a:defRPr sz="700"/>
            </a:lvl2pPr>
            <a:lvl3pPr indent="-228600" lvl="2" marL="1371600" algn="l">
              <a:spcBef>
                <a:spcPts val="100"/>
              </a:spcBef>
              <a:spcAft>
                <a:spcPts val="0"/>
              </a:spcAft>
              <a:buClr>
                <a:schemeClr val="dk1"/>
              </a:buClr>
              <a:buSzPts val="600"/>
              <a:buNone/>
              <a:defRPr sz="6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62" name="Google Shape;62;p9"/>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63" name="Google Shape;63;p9"/>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64" name="Google Shape;64;p9"/>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96144" y="3200400"/>
            <a:ext cx="2743200" cy="377700"/>
          </a:xfrm>
          <a:prstGeom prst="rect">
            <a:avLst/>
          </a:prstGeom>
          <a:noFill/>
          <a:ln>
            <a:noFill/>
          </a:ln>
        </p:spPr>
        <p:txBody>
          <a:bodyPr anchorCtr="0" anchor="b" bIns="25400" lIns="50800" spcFirstLastPara="1" rIns="50800" wrap="square" tIns="25400">
            <a:normAutofit/>
          </a:bodyPr>
          <a:lstStyle>
            <a:lvl1pPr lvl="0" algn="l">
              <a:spcBef>
                <a:spcPts val="0"/>
              </a:spcBef>
              <a:spcAft>
                <a:spcPts val="0"/>
              </a:spcAft>
              <a:buClr>
                <a:schemeClr val="dk1"/>
              </a:buClr>
              <a:buSzPts val="1100"/>
              <a:buFont typeface="Calibri"/>
              <a:buNone/>
              <a:defRPr b="1" sz="1100"/>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67" name="Google Shape;67;p10"/>
          <p:cNvSpPr/>
          <p:nvPr>
            <p:ph idx="2" type="pic"/>
          </p:nvPr>
        </p:nvSpPr>
        <p:spPr>
          <a:xfrm>
            <a:off x="896144" y="408517"/>
            <a:ext cx="2743200" cy="2743200"/>
          </a:xfrm>
          <a:prstGeom prst="rect">
            <a:avLst/>
          </a:prstGeom>
          <a:noFill/>
          <a:ln>
            <a:noFill/>
          </a:ln>
        </p:spPr>
      </p:sp>
      <p:sp>
        <p:nvSpPr>
          <p:cNvPr id="68" name="Google Shape;68;p10"/>
          <p:cNvSpPr txBox="1"/>
          <p:nvPr>
            <p:ph idx="1" type="body"/>
          </p:nvPr>
        </p:nvSpPr>
        <p:spPr>
          <a:xfrm>
            <a:off x="896144" y="3578225"/>
            <a:ext cx="2743200" cy="536700"/>
          </a:xfrm>
          <a:prstGeom prst="rect">
            <a:avLst/>
          </a:prstGeom>
          <a:noFill/>
          <a:ln>
            <a:noFill/>
          </a:ln>
        </p:spPr>
        <p:txBody>
          <a:bodyPr anchorCtr="0" anchor="t" bIns="25400" lIns="50800" spcFirstLastPara="1" rIns="50800" wrap="square" tIns="25400">
            <a:normAutofit/>
          </a:bodyPr>
          <a:lstStyle>
            <a:lvl1pPr indent="-228600" lvl="0" marL="457200" algn="l">
              <a:spcBef>
                <a:spcPts val="200"/>
              </a:spcBef>
              <a:spcAft>
                <a:spcPts val="0"/>
              </a:spcAft>
              <a:buClr>
                <a:schemeClr val="dk1"/>
              </a:buClr>
              <a:buSzPts val="800"/>
              <a:buNone/>
              <a:defRPr sz="800"/>
            </a:lvl1pPr>
            <a:lvl2pPr indent="-228600" lvl="1" marL="914400" algn="l">
              <a:spcBef>
                <a:spcPts val="100"/>
              </a:spcBef>
              <a:spcAft>
                <a:spcPts val="0"/>
              </a:spcAft>
              <a:buClr>
                <a:schemeClr val="dk1"/>
              </a:buClr>
              <a:buSzPts val="700"/>
              <a:buNone/>
              <a:defRPr sz="700"/>
            </a:lvl2pPr>
            <a:lvl3pPr indent="-228600" lvl="2" marL="1371600" algn="l">
              <a:spcBef>
                <a:spcPts val="100"/>
              </a:spcBef>
              <a:spcAft>
                <a:spcPts val="0"/>
              </a:spcAft>
              <a:buClr>
                <a:schemeClr val="dk1"/>
              </a:buClr>
              <a:buSzPts val="600"/>
              <a:buNone/>
              <a:defRPr sz="6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69" name="Google Shape;69;p10"/>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0" name="Google Shape;70;p10"/>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1" name="Google Shape;71;p10"/>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marR="0" rtl="0" algn="ctr">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a:spcBef>
                <a:spcPts val="0"/>
              </a:spcBef>
              <a:spcAft>
                <a:spcPts val="0"/>
              </a:spcAft>
              <a:buSzPts val="800"/>
              <a:buNone/>
              <a:defRPr sz="1000"/>
            </a:lvl2pPr>
            <a:lvl3pPr lvl="2">
              <a:spcBef>
                <a:spcPts val="0"/>
              </a:spcBef>
              <a:spcAft>
                <a:spcPts val="0"/>
              </a:spcAft>
              <a:buSzPts val="800"/>
              <a:buNone/>
              <a:defRPr sz="1000"/>
            </a:lvl3pPr>
            <a:lvl4pPr lvl="3">
              <a:spcBef>
                <a:spcPts val="0"/>
              </a:spcBef>
              <a:spcAft>
                <a:spcPts val="0"/>
              </a:spcAft>
              <a:buSzPts val="800"/>
              <a:buNone/>
              <a:defRPr sz="1000"/>
            </a:lvl4pPr>
            <a:lvl5pPr lvl="4">
              <a:spcBef>
                <a:spcPts val="0"/>
              </a:spcBef>
              <a:spcAft>
                <a:spcPts val="0"/>
              </a:spcAft>
              <a:buSzPts val="800"/>
              <a:buNone/>
              <a:defRPr sz="1000"/>
            </a:lvl5pPr>
            <a:lvl6pPr lvl="5">
              <a:spcBef>
                <a:spcPts val="0"/>
              </a:spcBef>
              <a:spcAft>
                <a:spcPts val="0"/>
              </a:spcAft>
              <a:buSzPts val="800"/>
              <a:buNone/>
              <a:defRPr sz="1000"/>
            </a:lvl6pPr>
            <a:lvl7pPr lvl="6">
              <a:spcBef>
                <a:spcPts val="0"/>
              </a:spcBef>
              <a:spcAft>
                <a:spcPts val="0"/>
              </a:spcAft>
              <a:buSzPts val="800"/>
              <a:buNone/>
              <a:defRPr sz="1000"/>
            </a:lvl7pPr>
            <a:lvl8pPr lvl="7">
              <a:spcBef>
                <a:spcPts val="0"/>
              </a:spcBef>
              <a:spcAft>
                <a:spcPts val="0"/>
              </a:spcAft>
              <a:buSzPts val="800"/>
              <a:buNone/>
              <a:defRPr sz="1000"/>
            </a:lvl8pPr>
            <a:lvl9pPr lvl="8">
              <a:spcBef>
                <a:spcPts val="0"/>
              </a:spcBef>
              <a:spcAft>
                <a:spcPts val="0"/>
              </a:spcAft>
              <a:buSzPts val="800"/>
              <a:buNone/>
              <a:defRPr sz="1000"/>
            </a:lvl9pPr>
          </a:lstStyle>
          <a:p/>
        </p:txBody>
      </p:sp>
      <p:sp>
        <p:nvSpPr>
          <p:cNvPr id="11" name="Google Shape;11;p1"/>
          <p:cNvSpPr txBox="1"/>
          <p:nvPr>
            <p:ph idx="1" type="body"/>
          </p:nvPr>
        </p:nvSpPr>
        <p:spPr>
          <a:xfrm>
            <a:off x="228600" y="1066800"/>
            <a:ext cx="4114800" cy="3017400"/>
          </a:xfrm>
          <a:prstGeom prst="rect">
            <a:avLst/>
          </a:prstGeom>
          <a:noFill/>
          <a:ln>
            <a:noFill/>
          </a:ln>
        </p:spPr>
        <p:txBody>
          <a:bodyPr anchorCtr="0" anchor="t" bIns="25400" lIns="50800" spcFirstLastPara="1" rIns="50800" wrap="square" tIns="25400">
            <a:normAutofit/>
          </a:bodyPr>
          <a:lstStyle>
            <a:lvl1pPr indent="-342900" lvl="0" marL="457200" marR="0" rtl="0" algn="l">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1pPr>
            <a:lvl2pPr indent="-330200" lvl="1" marL="914400" marR="0" rtl="0" algn="l">
              <a:spcBef>
                <a:spcPts val="3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2pPr>
            <a:lvl3pPr indent="-311150" lvl="2" marL="1371600" marR="0" rtl="0" algn="l">
              <a:spcBef>
                <a:spcPts val="300"/>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3pPr>
            <a:lvl4pPr indent="-298450" lvl="3" marL="18288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4pPr>
            <a:lvl5pPr indent="-298450" lvl="4" marL="22860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5pPr>
            <a:lvl6pPr indent="-298450" lvl="5" marL="27432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6pPr>
            <a:lvl7pPr indent="-298450" lvl="6" marL="32004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7pPr>
            <a:lvl8pPr indent="-298450" lvl="7" marL="36576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8pPr>
            <a:lvl9pPr indent="-298450" lvl="8" marL="41148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marR="0" rtl="0" algn="l">
              <a:spcBef>
                <a:spcPts val="0"/>
              </a:spcBef>
              <a:spcAft>
                <a:spcPts val="0"/>
              </a:spcAft>
              <a:buSzPts val="8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2pPr>
            <a:lvl3pPr lvl="2"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3pPr>
            <a:lvl4pPr lvl="3"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4pPr>
            <a:lvl5pPr lvl="4"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5pPr>
            <a:lvl6pPr lvl="5"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6pPr>
            <a:lvl7pPr lvl="6"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7pPr>
            <a:lvl8pPr lvl="7"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8pPr>
            <a:lvl9pPr lvl="8"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marR="0" rtl="0" algn="ctr">
              <a:spcBef>
                <a:spcPts val="0"/>
              </a:spcBef>
              <a:spcAft>
                <a:spcPts val="0"/>
              </a:spcAft>
              <a:buSzPts val="8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2pPr>
            <a:lvl3pPr lvl="2"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3pPr>
            <a:lvl4pPr lvl="3"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4pPr>
            <a:lvl5pPr lvl="4"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5pPr>
            <a:lvl6pPr lvl="5"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6pPr>
            <a:lvl7pPr lvl="6"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7pPr>
            <a:lvl8pPr lvl="7"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8pPr>
            <a:lvl9pPr lvl="8"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marR="0" rtl="0" algn="r">
              <a:spcBef>
                <a:spcPts val="0"/>
              </a:spcBef>
              <a:buNone/>
              <a:defRPr b="0" i="0" sz="700" u="none" cap="none" strike="noStrike">
                <a:solidFill>
                  <a:srgbClr val="888888"/>
                </a:solidFill>
                <a:latin typeface="Calibri"/>
                <a:ea typeface="Calibri"/>
                <a:cs typeface="Calibri"/>
                <a:sym typeface="Calibri"/>
              </a:defRPr>
            </a:lvl1pPr>
            <a:lvl2pPr indent="0" lvl="1" marL="0" marR="0" rtl="0" algn="r">
              <a:spcBef>
                <a:spcPts val="0"/>
              </a:spcBef>
              <a:buNone/>
              <a:defRPr b="0" i="0" sz="700" u="none" cap="none" strike="noStrike">
                <a:solidFill>
                  <a:srgbClr val="888888"/>
                </a:solidFill>
                <a:latin typeface="Calibri"/>
                <a:ea typeface="Calibri"/>
                <a:cs typeface="Calibri"/>
                <a:sym typeface="Calibri"/>
              </a:defRPr>
            </a:lvl2pPr>
            <a:lvl3pPr indent="0" lvl="2" marL="0" marR="0" rtl="0" algn="r">
              <a:spcBef>
                <a:spcPts val="0"/>
              </a:spcBef>
              <a:buNone/>
              <a:defRPr b="0" i="0" sz="700" u="none" cap="none" strike="noStrike">
                <a:solidFill>
                  <a:srgbClr val="888888"/>
                </a:solidFill>
                <a:latin typeface="Calibri"/>
                <a:ea typeface="Calibri"/>
                <a:cs typeface="Calibri"/>
                <a:sym typeface="Calibri"/>
              </a:defRPr>
            </a:lvl3pPr>
            <a:lvl4pPr indent="0" lvl="3" marL="0" marR="0" rtl="0" algn="r">
              <a:spcBef>
                <a:spcPts val="0"/>
              </a:spcBef>
              <a:buNone/>
              <a:defRPr b="0" i="0" sz="700" u="none" cap="none" strike="noStrike">
                <a:solidFill>
                  <a:srgbClr val="888888"/>
                </a:solidFill>
                <a:latin typeface="Calibri"/>
                <a:ea typeface="Calibri"/>
                <a:cs typeface="Calibri"/>
                <a:sym typeface="Calibri"/>
              </a:defRPr>
            </a:lvl4pPr>
            <a:lvl5pPr indent="0" lvl="4" marL="0" marR="0" rtl="0" algn="r">
              <a:spcBef>
                <a:spcPts val="0"/>
              </a:spcBef>
              <a:buNone/>
              <a:defRPr b="0" i="0" sz="700" u="none" cap="none" strike="noStrike">
                <a:solidFill>
                  <a:srgbClr val="888888"/>
                </a:solidFill>
                <a:latin typeface="Calibri"/>
                <a:ea typeface="Calibri"/>
                <a:cs typeface="Calibri"/>
                <a:sym typeface="Calibri"/>
              </a:defRPr>
            </a:lvl5pPr>
            <a:lvl6pPr indent="0" lvl="5" marL="0" marR="0" rtl="0" algn="r">
              <a:spcBef>
                <a:spcPts val="0"/>
              </a:spcBef>
              <a:buNone/>
              <a:defRPr b="0" i="0" sz="700" u="none" cap="none" strike="noStrike">
                <a:solidFill>
                  <a:srgbClr val="888888"/>
                </a:solidFill>
                <a:latin typeface="Calibri"/>
                <a:ea typeface="Calibri"/>
                <a:cs typeface="Calibri"/>
                <a:sym typeface="Calibri"/>
              </a:defRPr>
            </a:lvl6pPr>
            <a:lvl7pPr indent="0" lvl="6" marL="0" marR="0" rtl="0" algn="r">
              <a:spcBef>
                <a:spcPts val="0"/>
              </a:spcBef>
              <a:buNone/>
              <a:defRPr b="0" i="0" sz="700" u="none" cap="none" strike="noStrike">
                <a:solidFill>
                  <a:srgbClr val="888888"/>
                </a:solidFill>
                <a:latin typeface="Calibri"/>
                <a:ea typeface="Calibri"/>
                <a:cs typeface="Calibri"/>
                <a:sym typeface="Calibri"/>
              </a:defRPr>
            </a:lvl7pPr>
            <a:lvl8pPr indent="0" lvl="7" marL="0" marR="0" rtl="0" algn="r">
              <a:spcBef>
                <a:spcPts val="0"/>
              </a:spcBef>
              <a:buNone/>
              <a:defRPr b="0" i="0" sz="700" u="none" cap="none" strike="noStrike">
                <a:solidFill>
                  <a:srgbClr val="888888"/>
                </a:solidFill>
                <a:latin typeface="Calibri"/>
                <a:ea typeface="Calibri"/>
                <a:cs typeface="Calibri"/>
                <a:sym typeface="Calibri"/>
              </a:defRPr>
            </a:lvl8pPr>
            <a:lvl9pPr indent="0" lvl="8" marL="0" marR="0" rtl="0" algn="r">
              <a:spcBef>
                <a:spcPts val="0"/>
              </a:spcBef>
              <a:buNone/>
              <a:defRPr b="0" i="0" sz="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hyperlink" Target="https://schools.cms.k12.nc.us/montclaireES/Pages/Default.asp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hyperlink" Target="http://www.dpi.state.nc.us/curriculum/" TargetMode="Externa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hyperlink" Target="http://www.ncpublicschools.org/succeed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9.png"/><Relationship Id="rId4" Type="http://schemas.openxmlformats.org/officeDocument/2006/relationships/hyperlink" Target="mailto:jessicar.farr@cms.k12.n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nvSpPr>
        <p:spPr>
          <a:xfrm>
            <a:off x="2079400" y="3389000"/>
            <a:ext cx="5448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96" name="Google Shape;96;p14"/>
          <p:cNvSpPr txBox="1"/>
          <p:nvPr/>
        </p:nvSpPr>
        <p:spPr>
          <a:xfrm>
            <a:off x="494775" y="3789200"/>
            <a:ext cx="8559000" cy="2212200"/>
          </a:xfrm>
          <a:prstGeom prst="rect">
            <a:avLst/>
          </a:prstGeom>
          <a:noFill/>
          <a:ln>
            <a:noFill/>
          </a:ln>
        </p:spPr>
        <p:txBody>
          <a:bodyPr anchorCtr="0" anchor="t" bIns="91425" lIns="91425" spcFirstLastPara="1" rIns="91425" wrap="square" tIns="91425">
            <a:spAutoFit/>
          </a:bodyPr>
          <a:lstStyle/>
          <a:p>
            <a:pPr indent="0" lvl="0" marL="0" rtl="0" algn="ctr">
              <a:lnSpc>
                <a:spcPct val="113958"/>
              </a:lnSpc>
              <a:spcBef>
                <a:spcPts val="0"/>
              </a:spcBef>
              <a:spcAft>
                <a:spcPts val="0"/>
              </a:spcAft>
              <a:buNone/>
            </a:pPr>
            <a:r>
              <a:rPr lang="en-US" sz="4800">
                <a:solidFill>
                  <a:schemeClr val="dk1"/>
                </a:solidFill>
                <a:latin typeface="Avenir"/>
                <a:ea typeface="Avenir"/>
                <a:cs typeface="Avenir"/>
                <a:sym typeface="Avenir"/>
              </a:rPr>
              <a:t>Berryhill School </a:t>
            </a:r>
            <a:r>
              <a:rPr lang="en-US" sz="4800">
                <a:solidFill>
                  <a:schemeClr val="dk1"/>
                </a:solidFill>
                <a:latin typeface="Avenir"/>
                <a:ea typeface="Avenir"/>
                <a:cs typeface="Avenir"/>
                <a:sym typeface="Avenir"/>
              </a:rPr>
              <a:t>    </a:t>
            </a:r>
            <a:endParaRPr sz="4800">
              <a:solidFill>
                <a:schemeClr val="dk1"/>
              </a:solidFill>
              <a:latin typeface="Avenir"/>
              <a:ea typeface="Avenir"/>
              <a:cs typeface="Avenir"/>
              <a:sym typeface="Avenir"/>
            </a:endParaRPr>
          </a:p>
          <a:p>
            <a:pPr indent="0" lvl="0" marL="0" rtl="0" algn="ctr">
              <a:lnSpc>
                <a:spcPct val="113958"/>
              </a:lnSpc>
              <a:spcBef>
                <a:spcPts val="0"/>
              </a:spcBef>
              <a:spcAft>
                <a:spcPts val="0"/>
              </a:spcAft>
              <a:buClr>
                <a:schemeClr val="lt1"/>
              </a:buClr>
              <a:buSzPts val="4800"/>
              <a:buFont typeface="Times New Roman"/>
              <a:buNone/>
            </a:pPr>
            <a:r>
              <a:rPr lang="en-US" sz="3600">
                <a:solidFill>
                  <a:schemeClr val="dk1"/>
                </a:solidFill>
                <a:latin typeface="Montserrat"/>
                <a:ea typeface="Montserrat"/>
                <a:cs typeface="Montserrat"/>
                <a:sym typeface="Montserrat"/>
              </a:rPr>
              <a:t>Date: November 24, 2024</a:t>
            </a:r>
            <a:endParaRPr sz="3600">
              <a:solidFill>
                <a:schemeClr val="dk1"/>
              </a:solidFill>
              <a:latin typeface="Montserrat"/>
              <a:ea typeface="Montserrat"/>
              <a:cs typeface="Montserrat"/>
              <a:sym typeface="Montserrat"/>
            </a:endParaRPr>
          </a:p>
          <a:p>
            <a:pPr indent="0" lvl="0" marL="0" rtl="0" algn="ctr">
              <a:lnSpc>
                <a:spcPct val="113958"/>
              </a:lnSpc>
              <a:spcBef>
                <a:spcPts val="0"/>
              </a:spcBef>
              <a:spcAft>
                <a:spcPts val="0"/>
              </a:spcAft>
              <a:buClr>
                <a:schemeClr val="lt1"/>
              </a:buClr>
              <a:buSzPts val="4800"/>
              <a:buFont typeface="Times New Roman"/>
              <a:buNone/>
            </a:pPr>
            <a:r>
              <a:t/>
            </a:r>
            <a:endParaRPr sz="3600">
              <a:solidFill>
                <a:schemeClr val="dk1"/>
              </a:solidFill>
              <a:latin typeface="Montserrat"/>
              <a:ea typeface="Montserrat"/>
              <a:cs typeface="Montserrat"/>
              <a:sym typeface="Montserrat"/>
            </a:endParaRPr>
          </a:p>
        </p:txBody>
      </p:sp>
      <p:sp>
        <p:nvSpPr>
          <p:cNvPr id="97" name="Google Shape;97;p14"/>
          <p:cNvSpPr txBox="1"/>
          <p:nvPr>
            <p:ph idx="12" type="sldNum"/>
          </p:nvPr>
        </p:nvSpPr>
        <p:spPr>
          <a:xfrm>
            <a:off x="3276600" y="4237567"/>
            <a:ext cx="1066800" cy="243300"/>
          </a:xfrm>
          <a:prstGeom prst="rect">
            <a:avLst/>
          </a:prstGeom>
        </p:spPr>
        <p:txBody>
          <a:bodyPr anchorCtr="0" anchor="ctr" bIns="25400" lIns="50800" spcFirstLastPara="1" rIns="50800" wrap="square" tIns="25400">
            <a:noAutofit/>
          </a:bodyPr>
          <a:lstStyle/>
          <a:p>
            <a:pPr indent="0" lvl="0" marL="0" rtl="0" algn="r">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a:t>
            </a:fld>
            <a:endParaRPr sz="700">
              <a:solidFill>
                <a:srgbClr val="888888"/>
              </a:solidFill>
              <a:latin typeface="Calibri"/>
              <a:ea typeface="Calibri"/>
              <a:cs typeface="Calibri"/>
              <a:sym typeface="Calibri"/>
            </a:endParaRPr>
          </a:p>
        </p:txBody>
      </p:sp>
      <p:sp>
        <p:nvSpPr>
          <p:cNvPr id="98" name="Google Shape;98;p14"/>
          <p:cNvSpPr txBox="1"/>
          <p:nvPr/>
        </p:nvSpPr>
        <p:spPr>
          <a:xfrm>
            <a:off x="344475" y="306900"/>
            <a:ext cx="6162900" cy="155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4"/>
          <p:cNvSpPr txBox="1"/>
          <p:nvPr/>
        </p:nvSpPr>
        <p:spPr>
          <a:xfrm>
            <a:off x="494775" y="175375"/>
            <a:ext cx="8559000" cy="2386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Font typeface="Arial"/>
              <a:buNone/>
            </a:pPr>
            <a:r>
              <a:rPr lang="en-US" sz="3700">
                <a:solidFill>
                  <a:schemeClr val="dk1"/>
                </a:solidFill>
                <a:latin typeface="Avenir"/>
                <a:ea typeface="Avenir"/>
                <a:cs typeface="Avenir"/>
                <a:sym typeface="Avenir"/>
              </a:rPr>
              <a:t>Welcome to the </a:t>
            </a:r>
            <a:br>
              <a:rPr lang="en-US" sz="3700">
                <a:solidFill>
                  <a:schemeClr val="dk1"/>
                </a:solidFill>
                <a:latin typeface="Avenir"/>
                <a:ea typeface="Avenir"/>
                <a:cs typeface="Avenir"/>
                <a:sym typeface="Avenir"/>
              </a:rPr>
            </a:br>
            <a:r>
              <a:rPr lang="en-US" sz="3700">
                <a:solidFill>
                  <a:schemeClr val="dk1"/>
                </a:solidFill>
                <a:latin typeface="Avenir"/>
                <a:ea typeface="Avenir"/>
                <a:cs typeface="Avenir"/>
                <a:sym typeface="Avenir"/>
              </a:rPr>
              <a:t>Title I Annual Meeting </a:t>
            </a:r>
            <a:endParaRPr sz="37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rPr lang="en-US" sz="3700">
                <a:solidFill>
                  <a:schemeClr val="dk1"/>
                </a:solidFill>
                <a:latin typeface="Avenir"/>
                <a:ea typeface="Avenir"/>
                <a:cs typeface="Avenir"/>
                <a:sym typeface="Avenir"/>
              </a:rPr>
              <a:t>for Parents &amp; Families</a:t>
            </a:r>
            <a:br>
              <a:rPr lang="en-US" sz="3700">
                <a:solidFill>
                  <a:schemeClr val="dk1"/>
                </a:solidFill>
                <a:latin typeface="Avenir"/>
                <a:ea typeface="Avenir"/>
                <a:cs typeface="Avenir"/>
                <a:sym typeface="Avenir"/>
              </a:rPr>
            </a:br>
            <a:r>
              <a:rPr lang="en-US" sz="3700">
                <a:solidFill>
                  <a:schemeClr val="dk1"/>
                </a:solidFill>
                <a:latin typeface="Avenir"/>
                <a:ea typeface="Avenir"/>
                <a:cs typeface="Avenir"/>
                <a:sym typeface="Avenir"/>
              </a:rPr>
              <a:t>2024 - 2025</a:t>
            </a:r>
            <a:endParaRPr sz="37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t/>
            </a:r>
            <a:endParaRPr sz="3700">
              <a:solidFill>
                <a:schemeClr val="lt1"/>
              </a:solidFill>
              <a:latin typeface="Avenir"/>
              <a:ea typeface="Avenir"/>
              <a:cs typeface="Avenir"/>
              <a:sym typeface="Avenir"/>
            </a:endParaRPr>
          </a:p>
          <a:p>
            <a:pPr indent="0" lvl="0" marL="0" rtl="0" algn="just">
              <a:lnSpc>
                <a:spcPct val="113958"/>
              </a:lnSpc>
              <a:spcBef>
                <a:spcPts val="0"/>
              </a:spcBef>
              <a:spcAft>
                <a:spcPts val="0"/>
              </a:spcAft>
              <a:buClr>
                <a:schemeClr val="dk1"/>
              </a:buClr>
              <a:buSzPts val="1100"/>
              <a:buFont typeface="Arial"/>
              <a:buNone/>
            </a:pPr>
            <a:r>
              <a:t/>
            </a:r>
            <a:endParaRPr b="1" sz="4500">
              <a:solidFill>
                <a:schemeClr val="lt1"/>
              </a:solidFill>
              <a:latin typeface="Avenir"/>
              <a:ea typeface="Avenir"/>
              <a:cs typeface="Avenir"/>
              <a:sym typeface="Aveni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3"/>
          <p:cNvSpPr txBox="1"/>
          <p:nvPr>
            <p:ph type="title"/>
          </p:nvPr>
        </p:nvSpPr>
        <p:spPr>
          <a:xfrm>
            <a:off x="462325" y="1210725"/>
            <a:ext cx="8424600" cy="3974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2500">
                <a:solidFill>
                  <a:schemeClr val="dk1"/>
                </a:solidFill>
              </a:rPr>
              <a:t>What is the School Improvement Plan/NCStar Plan?</a:t>
            </a:r>
            <a:endParaRPr sz="2500">
              <a:solidFill>
                <a:schemeClr val="dk1"/>
              </a:solidFill>
            </a:endParaRPr>
          </a:p>
          <a:p>
            <a:pPr indent="0" lvl="0" marL="0" rtl="0" algn="ctr">
              <a:lnSpc>
                <a:spcPct val="100000"/>
              </a:lnSpc>
              <a:spcBef>
                <a:spcPts val="0"/>
              </a:spcBef>
              <a:spcAft>
                <a:spcPts val="0"/>
              </a:spcAft>
              <a:buClr>
                <a:schemeClr val="dk1"/>
              </a:buClr>
              <a:buFont typeface="Arial"/>
              <a:buNone/>
            </a:pPr>
            <a:r>
              <a:t/>
            </a:r>
            <a:endParaRPr b="0" sz="20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rPr b="0" lang="en-US" sz="1700">
                <a:solidFill>
                  <a:schemeClr val="dk1"/>
                </a:solidFill>
              </a:rPr>
              <a:t>The School Improvement Plan (SIP) is created in an online platform called NCStar and includes:</a:t>
            </a:r>
            <a:endParaRPr b="0" sz="1700">
              <a:solidFill>
                <a:schemeClr val="dk1"/>
              </a:solidFill>
            </a:endParaRPr>
          </a:p>
          <a:p>
            <a:pPr indent="0" lvl="0" marL="342900" rtl="0" algn="l">
              <a:lnSpc>
                <a:spcPct val="100000"/>
              </a:lnSpc>
              <a:spcBef>
                <a:spcPts val="0"/>
              </a:spcBef>
              <a:spcAft>
                <a:spcPts val="0"/>
              </a:spcAft>
              <a:buClr>
                <a:schemeClr val="dk1"/>
              </a:buClr>
              <a:buSzPts val="1100"/>
              <a:buFont typeface="Arial"/>
              <a:buNone/>
            </a:pPr>
            <a:r>
              <a:t/>
            </a:r>
            <a:endParaRPr b="0" sz="1700">
              <a:solidFill>
                <a:schemeClr val="dk1"/>
              </a:solidFill>
            </a:endParaRPr>
          </a:p>
          <a:p>
            <a:pPr indent="-266700" lvl="1" marL="742950" rtl="0" algn="l">
              <a:spcBef>
                <a:spcPts val="400"/>
              </a:spcBef>
              <a:spcAft>
                <a:spcPts val="0"/>
              </a:spcAft>
              <a:buClr>
                <a:schemeClr val="dk1"/>
              </a:buClr>
              <a:buSzPts val="1700"/>
              <a:buFont typeface="Avenir"/>
              <a:buChar char="○"/>
            </a:pPr>
            <a:r>
              <a:rPr lang="en-US" sz="1700">
                <a:solidFill>
                  <a:schemeClr val="dk1"/>
                </a:solidFill>
                <a:highlight>
                  <a:schemeClr val="lt1"/>
                </a:highlight>
                <a:latin typeface="Avenir"/>
                <a:ea typeface="Avenir"/>
                <a:cs typeface="Avenir"/>
                <a:sym typeface="Avenir"/>
              </a:rPr>
              <a:t>A Comprehensive Needs Assessment</a:t>
            </a:r>
            <a:endParaRPr sz="2100">
              <a:solidFill>
                <a:schemeClr val="dk1"/>
              </a:solidFill>
              <a:highlight>
                <a:schemeClr val="lt1"/>
              </a:highlight>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Goals and Strategies to Address Academic Needs of Students</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Professional Development Needs</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Coordination of Resources and Comprehensive Budget</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The School’s Parent and Family Engagement Goals</a:t>
            </a:r>
            <a:endParaRPr sz="2100">
              <a:solidFill>
                <a:schemeClr val="dk1"/>
              </a:solidFill>
              <a:latin typeface="Avenir"/>
              <a:ea typeface="Avenir"/>
              <a:cs typeface="Avenir"/>
              <a:sym typeface="Avenir"/>
            </a:endParaRPr>
          </a:p>
          <a:p>
            <a:pPr indent="0" lvl="0" marL="742950" rtl="0" algn="l">
              <a:lnSpc>
                <a:spcPct val="100000"/>
              </a:lnSpc>
              <a:spcBef>
                <a:spcPts val="400"/>
              </a:spcBef>
              <a:spcAft>
                <a:spcPts val="0"/>
              </a:spcAft>
              <a:buClr>
                <a:schemeClr val="dk1"/>
              </a:buClr>
              <a:buSzPts val="1100"/>
              <a:buFont typeface="Arial"/>
              <a:buNone/>
            </a:pPr>
            <a:r>
              <a:t/>
            </a:r>
            <a:endParaRPr b="0" sz="1700">
              <a:solidFill>
                <a:schemeClr val="dk1"/>
              </a:solidFill>
            </a:endParaRPr>
          </a:p>
          <a:p>
            <a:pPr indent="-323850" lvl="0" marL="342900" rtl="0" algn="l">
              <a:lnSpc>
                <a:spcPct val="100000"/>
              </a:lnSpc>
              <a:spcBef>
                <a:spcPts val="400"/>
              </a:spcBef>
              <a:spcAft>
                <a:spcPts val="0"/>
              </a:spcAft>
              <a:buClr>
                <a:schemeClr val="dk1"/>
              </a:buClr>
              <a:buSzPts val="1700"/>
              <a:buFont typeface="Avenir"/>
              <a:buChar char="●"/>
            </a:pPr>
            <a:r>
              <a:rPr b="0" lang="en-US" sz="1700">
                <a:solidFill>
                  <a:schemeClr val="dk1"/>
                </a:solidFill>
              </a:rPr>
              <a:t>Parents of students at Title I schools have the right to be engaged in the development of this plan</a:t>
            </a:r>
            <a:endParaRPr b="0" sz="2700">
              <a:solidFill>
                <a:schemeClr val="dk1"/>
              </a:solidFill>
            </a:endParaRPr>
          </a:p>
          <a:p>
            <a:pPr indent="-279400" lvl="0" marL="342900" rtl="0" algn="l">
              <a:lnSpc>
                <a:spcPct val="100000"/>
              </a:lnSpc>
              <a:spcBef>
                <a:spcPts val="0"/>
              </a:spcBef>
              <a:spcAft>
                <a:spcPts val="0"/>
              </a:spcAft>
              <a:buClr>
                <a:schemeClr val="dk1"/>
              </a:buClr>
              <a:buSzPts val="1000"/>
              <a:buFont typeface="Avenir"/>
              <a:buChar char="●"/>
            </a:pPr>
            <a:r>
              <a:rPr b="0" lang="en-US" sz="1700">
                <a:solidFill>
                  <a:schemeClr val="dk1"/>
                </a:solidFill>
              </a:rPr>
              <a:t>Access the SIP on our website: </a:t>
            </a:r>
            <a:r>
              <a:rPr b="0" lang="en-US" sz="1100" u="sng">
                <a:solidFill>
                  <a:srgbClr val="144C72"/>
                </a:solidFill>
                <a:latin typeface="Arial"/>
                <a:ea typeface="Arial"/>
                <a:cs typeface="Arial"/>
                <a:sym typeface="Arial"/>
                <a:hlinkClick r:id="rId3">
                  <a:extLst>
                    <a:ext uri="{A12FA001-AC4F-418D-AE19-62706E023703}">
                      <ahyp:hlinkClr val="tx"/>
                    </a:ext>
                  </a:extLst>
                </a:hlinkClick>
              </a:rPr>
              <a:t>ttps://schools.cms.k12.nc.us/montclaireES/Pages/Default.aspx</a:t>
            </a:r>
            <a:endParaRPr b="0" sz="800">
              <a:solidFill>
                <a:srgbClr val="FF0000"/>
              </a:solidFill>
            </a:endParaRPr>
          </a:p>
          <a:p>
            <a:pPr indent="-241300" lvl="1" marL="742950" rtl="0" algn="l">
              <a:spcBef>
                <a:spcPts val="0"/>
              </a:spcBef>
              <a:spcAft>
                <a:spcPts val="0"/>
              </a:spcAft>
              <a:buClr>
                <a:schemeClr val="dk1"/>
              </a:buClr>
              <a:buSzPts val="1300"/>
              <a:buFont typeface="Avenir"/>
              <a:buChar char="○"/>
            </a:pPr>
            <a:r>
              <a:rPr lang="en-US" sz="1300" u="sng">
                <a:solidFill>
                  <a:schemeClr val="dk1"/>
                </a:solidFill>
                <a:latin typeface="Avenir"/>
                <a:ea typeface="Avenir"/>
                <a:cs typeface="Avenir"/>
                <a:sym typeface="Avenir"/>
              </a:rPr>
              <a:t>User Name</a:t>
            </a:r>
            <a:r>
              <a:rPr lang="en-US" sz="1300">
                <a:solidFill>
                  <a:schemeClr val="dk1"/>
                </a:solidFill>
                <a:latin typeface="Avenir"/>
                <a:ea typeface="Avenir"/>
                <a:cs typeface="Avenir"/>
                <a:sym typeface="Avenir"/>
              </a:rPr>
              <a:t>: </a:t>
            </a:r>
            <a:r>
              <a:rPr lang="en-US" sz="1300">
                <a:solidFill>
                  <a:srgbClr val="FF0000"/>
                </a:solidFill>
                <a:latin typeface="Avenir"/>
                <a:ea typeface="Avenir"/>
                <a:cs typeface="Avenir"/>
                <a:sym typeface="Avenir"/>
              </a:rPr>
              <a:t>NCS70</a:t>
            </a:r>
            <a:endParaRPr sz="1300">
              <a:solidFill>
                <a:srgbClr val="FF0000"/>
              </a:solidFill>
              <a:latin typeface="Avenir"/>
              <a:ea typeface="Avenir"/>
              <a:cs typeface="Avenir"/>
              <a:sym typeface="Avenir"/>
            </a:endParaRPr>
          </a:p>
          <a:p>
            <a:pPr indent="-241300" lvl="1" marL="742950" rtl="0" algn="l">
              <a:spcBef>
                <a:spcPts val="0"/>
              </a:spcBef>
              <a:spcAft>
                <a:spcPts val="0"/>
              </a:spcAft>
              <a:buClr>
                <a:schemeClr val="dk1"/>
              </a:buClr>
              <a:buSzPts val="1300"/>
              <a:buFont typeface="Avenir"/>
              <a:buChar char="○"/>
            </a:pPr>
            <a:r>
              <a:rPr lang="en-US" sz="1300" u="sng">
                <a:solidFill>
                  <a:schemeClr val="dk1"/>
                </a:solidFill>
                <a:latin typeface="Avenir"/>
                <a:ea typeface="Avenir"/>
                <a:cs typeface="Avenir"/>
                <a:sym typeface="Avenir"/>
              </a:rPr>
              <a:t>Password</a:t>
            </a:r>
            <a:r>
              <a:rPr lang="en-US" sz="1300">
                <a:solidFill>
                  <a:schemeClr val="dk1"/>
                </a:solidFill>
                <a:latin typeface="Avenir"/>
                <a:ea typeface="Avenir"/>
                <a:cs typeface="Avenir"/>
                <a:sym typeface="Avenir"/>
              </a:rPr>
              <a:t>:</a:t>
            </a:r>
            <a:r>
              <a:rPr lang="en-US" sz="1300">
                <a:solidFill>
                  <a:srgbClr val="FF0000"/>
                </a:solidFill>
                <a:latin typeface="Avenir"/>
                <a:ea typeface="Avenir"/>
                <a:cs typeface="Avenir"/>
                <a:sym typeface="Avenir"/>
              </a:rPr>
              <a:t> 7092</a:t>
            </a:r>
            <a:endParaRPr b="0" sz="2200">
              <a:solidFill>
                <a:srgbClr val="FF0000"/>
              </a:solidFill>
            </a:endParaRPr>
          </a:p>
          <a:p>
            <a:pPr indent="-342900" lvl="0" marL="342900" rtl="0" algn="l">
              <a:lnSpc>
                <a:spcPct val="100000"/>
              </a:lnSpc>
              <a:spcBef>
                <a:spcPts val="440"/>
              </a:spcBef>
              <a:spcAft>
                <a:spcPts val="0"/>
              </a:spcAft>
              <a:buNone/>
            </a:pPr>
            <a:r>
              <a:t/>
            </a:r>
            <a:endParaRPr b="0" sz="2200">
              <a:solidFill>
                <a:srgbClr val="FF0000"/>
              </a:solidFill>
            </a:endParaRPr>
          </a:p>
          <a:p>
            <a:pPr indent="-342900" lvl="0" marL="342900" rtl="0" algn="l">
              <a:lnSpc>
                <a:spcPct val="100000"/>
              </a:lnSpc>
              <a:spcBef>
                <a:spcPts val="440"/>
              </a:spcBef>
              <a:spcAft>
                <a:spcPts val="0"/>
              </a:spcAft>
              <a:buNone/>
            </a:pPr>
            <a:r>
              <a:t/>
            </a:r>
            <a:endParaRPr b="0" sz="2200">
              <a:solidFill>
                <a:srgbClr val="FF0000"/>
              </a:solidFill>
            </a:endParaRPr>
          </a:p>
          <a:p>
            <a:pPr indent="-342900" lvl="0" marL="342900" rtl="0" algn="l">
              <a:lnSpc>
                <a:spcPct val="100000"/>
              </a:lnSpc>
              <a:spcBef>
                <a:spcPts val="440"/>
              </a:spcBef>
              <a:spcAft>
                <a:spcPts val="0"/>
              </a:spcAft>
              <a:buClr>
                <a:schemeClr val="dk1"/>
              </a:buClr>
              <a:buFont typeface="Arial"/>
              <a:buNone/>
            </a:pPr>
            <a:r>
              <a:t/>
            </a:r>
            <a:endParaRPr b="0" sz="2200">
              <a:solidFill>
                <a:srgbClr val="FF0000"/>
              </a:solidFill>
            </a:endParaRPr>
          </a:p>
          <a:p>
            <a:pPr indent="0" lvl="0" marL="0" rtl="0" algn="ctr">
              <a:lnSpc>
                <a:spcPct val="100000"/>
              </a:lnSpc>
              <a:spcBef>
                <a:spcPts val="0"/>
              </a:spcBef>
              <a:spcAft>
                <a:spcPts val="0"/>
              </a:spcAft>
              <a:buClr>
                <a:schemeClr val="dk1"/>
              </a:buClr>
              <a:buFont typeface="Arial"/>
              <a:buNone/>
            </a:pPr>
            <a:r>
              <a:t/>
            </a:r>
            <a:endParaRPr sz="30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t/>
            </a:r>
            <a:endParaRPr sz="3000">
              <a:solidFill>
                <a:schemeClr val="dk1"/>
              </a:solidFill>
              <a:latin typeface="Arial"/>
              <a:ea typeface="Arial"/>
              <a:cs typeface="Arial"/>
              <a:sym typeface="Arial"/>
            </a:endParaRPr>
          </a:p>
        </p:txBody>
      </p:sp>
      <p:sp>
        <p:nvSpPr>
          <p:cNvPr id="162" name="Google Shape;162;p23"/>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4"/>
          <p:cNvSpPr txBox="1"/>
          <p:nvPr>
            <p:ph type="title"/>
          </p:nvPr>
        </p:nvSpPr>
        <p:spPr>
          <a:xfrm>
            <a:off x="462325" y="0"/>
            <a:ext cx="8424600" cy="1613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2800">
                <a:solidFill>
                  <a:schemeClr val="dk1"/>
                </a:solidFill>
              </a:rPr>
              <a:t>What is included in the School’s Parent and Family Engagement Policy?</a:t>
            </a:r>
            <a:endParaRPr sz="2800">
              <a:solidFill>
                <a:schemeClr val="dk1"/>
              </a:solidFill>
            </a:endParaRPr>
          </a:p>
          <a:p>
            <a:pPr indent="0" lvl="0" marL="0" rtl="0" algn="ctr">
              <a:lnSpc>
                <a:spcPct val="100000"/>
              </a:lnSpc>
              <a:spcBef>
                <a:spcPts val="0"/>
              </a:spcBef>
              <a:spcAft>
                <a:spcPts val="0"/>
              </a:spcAft>
              <a:buClr>
                <a:schemeClr val="dk1"/>
              </a:buClr>
              <a:buFont typeface="Arial"/>
              <a:buNone/>
            </a:pPr>
            <a:r>
              <a:t/>
            </a:r>
            <a:endParaRPr sz="2800">
              <a:solidFill>
                <a:schemeClr val="dk1"/>
              </a:solidFill>
              <a:latin typeface="Arial"/>
              <a:ea typeface="Arial"/>
              <a:cs typeface="Arial"/>
              <a:sym typeface="Arial"/>
            </a:endParaRPr>
          </a:p>
        </p:txBody>
      </p:sp>
      <p:sp>
        <p:nvSpPr>
          <p:cNvPr id="169" name="Google Shape;169;p24"/>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70" name="Google Shape;170;p24"/>
          <p:cNvSpPr txBox="1"/>
          <p:nvPr/>
        </p:nvSpPr>
        <p:spPr>
          <a:xfrm>
            <a:off x="462325" y="1427700"/>
            <a:ext cx="8694000" cy="4797300"/>
          </a:xfrm>
          <a:prstGeom prst="rect">
            <a:avLst/>
          </a:prstGeom>
          <a:noFill/>
          <a:ln>
            <a:noFill/>
          </a:ln>
        </p:spPr>
        <p:txBody>
          <a:bodyPr anchorCtr="0" anchor="ctr" bIns="91425" lIns="91425" spcFirstLastPara="1" rIns="91425" wrap="square" tIns="91425">
            <a:sp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This policy addresses how the school will implement the parent and family engagement requirements of the </a:t>
            </a:r>
            <a:r>
              <a:rPr i="1" lang="en-US" sz="2000">
                <a:solidFill>
                  <a:schemeClr val="dk1"/>
                </a:solidFill>
                <a:latin typeface="Avenir"/>
                <a:ea typeface="Avenir"/>
                <a:cs typeface="Avenir"/>
                <a:sym typeface="Avenir"/>
              </a:rPr>
              <a:t>Every Student Succeeds Act (ESSA).  </a:t>
            </a:r>
            <a:r>
              <a:rPr lang="en-US" sz="2000">
                <a:solidFill>
                  <a:schemeClr val="dk1"/>
                </a:solidFill>
                <a:latin typeface="Avenir"/>
                <a:ea typeface="Avenir"/>
                <a:cs typeface="Avenir"/>
                <a:sym typeface="Avenir"/>
              </a:rPr>
              <a:t>Components include the following:</a:t>
            </a:r>
            <a:endParaRPr sz="2000">
              <a:solidFill>
                <a:schemeClr val="dk1"/>
              </a:solidFill>
              <a:latin typeface="Avenir"/>
              <a:ea typeface="Avenir"/>
              <a:cs typeface="Avenir"/>
              <a:sym typeface="Avenir"/>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parents can be engaged in decision-making and activities </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parent and family engagement funds are being used</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information and training will be provided to parents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the school will build capacity in parents and staff for strong parent and family engagement</a:t>
            </a:r>
            <a:endParaRPr sz="2400">
              <a:solidFill>
                <a:schemeClr val="dk1"/>
              </a:solidFill>
              <a:latin typeface="Avenir"/>
              <a:ea typeface="Avenir"/>
              <a:cs typeface="Avenir"/>
              <a:sym typeface="Avenir"/>
            </a:endParaRPr>
          </a:p>
          <a:p>
            <a:pPr indent="0" lvl="0" marL="74295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of students at Title I schools have the right to be engaged in the development of the school’s Parent and Family Engagement Policy</a:t>
            </a:r>
            <a:endParaRPr sz="22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76" name="Google Shape;176;p25"/>
          <p:cNvSpPr txBox="1"/>
          <p:nvPr/>
        </p:nvSpPr>
        <p:spPr>
          <a:xfrm>
            <a:off x="419625" y="275575"/>
            <a:ext cx="7963500" cy="138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b="1" lang="en-US" sz="3600">
                <a:solidFill>
                  <a:schemeClr val="dk1"/>
                </a:solidFill>
                <a:latin typeface="Avenir"/>
                <a:ea typeface="Avenir"/>
                <a:cs typeface="Avenir"/>
                <a:sym typeface="Avenir"/>
              </a:rPr>
              <a:t>What is the School Compact?</a:t>
            </a:r>
            <a:endParaRPr b="1" sz="36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
        <p:nvSpPr>
          <p:cNvPr id="177" name="Google Shape;177;p25"/>
          <p:cNvSpPr txBox="1"/>
          <p:nvPr/>
        </p:nvSpPr>
        <p:spPr>
          <a:xfrm>
            <a:off x="231725" y="1656775"/>
            <a:ext cx="8567700" cy="43845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chemeClr val="dk1"/>
              </a:buClr>
              <a:buSzPts val="3000"/>
              <a:buFont typeface="Avenir"/>
              <a:buChar char="●"/>
            </a:pPr>
            <a:r>
              <a:rPr lang="en-US" sz="3000">
                <a:solidFill>
                  <a:schemeClr val="dk1"/>
                </a:solidFill>
                <a:latin typeface="Avenir"/>
                <a:ea typeface="Avenir"/>
                <a:cs typeface="Avenir"/>
                <a:sym typeface="Avenir"/>
              </a:rPr>
              <a:t>The compact is a commitment from the school, the parent/family, and the student, to share in the responsibility for improved academic achievement</a:t>
            </a:r>
            <a:endParaRPr sz="3000">
              <a:solidFill>
                <a:schemeClr val="dk1"/>
              </a:solidFill>
              <a:latin typeface="Avenir"/>
              <a:ea typeface="Avenir"/>
              <a:cs typeface="Avenir"/>
              <a:sym typeface="Avenir"/>
            </a:endParaRPr>
          </a:p>
          <a:p>
            <a:pPr indent="0" lvl="0" marL="457200" rtl="0" algn="l">
              <a:spcBef>
                <a:spcPts val="400"/>
              </a:spcBef>
              <a:spcAft>
                <a:spcPts val="0"/>
              </a:spcAft>
              <a:buClr>
                <a:schemeClr val="dk1"/>
              </a:buClr>
              <a:buSzPts val="1100"/>
              <a:buFont typeface="Arial"/>
              <a:buNone/>
            </a:pPr>
            <a:r>
              <a:t/>
            </a:r>
            <a:endParaRPr sz="3000">
              <a:solidFill>
                <a:schemeClr val="dk1"/>
              </a:solidFill>
              <a:latin typeface="Avenir"/>
              <a:ea typeface="Avenir"/>
              <a:cs typeface="Avenir"/>
              <a:sym typeface="Avenir"/>
            </a:endParaRPr>
          </a:p>
          <a:p>
            <a:pPr indent="-419100" lvl="0" marL="457200" rtl="0" algn="l">
              <a:spcBef>
                <a:spcPts val="400"/>
              </a:spcBef>
              <a:spcAft>
                <a:spcPts val="0"/>
              </a:spcAft>
              <a:buClr>
                <a:schemeClr val="dk1"/>
              </a:buClr>
              <a:buSzPts val="3000"/>
              <a:buFont typeface="Avenir"/>
              <a:buChar char="●"/>
            </a:pPr>
            <a:r>
              <a:rPr lang="en-US" sz="3000">
                <a:solidFill>
                  <a:schemeClr val="dk1"/>
                </a:solidFill>
                <a:latin typeface="Avenir"/>
                <a:ea typeface="Avenir"/>
                <a:cs typeface="Avenir"/>
                <a:sym typeface="Avenir"/>
              </a:rPr>
              <a:t>Parents and families of students in Title I schools have the right to be involved in the revision/review of the School Compact</a:t>
            </a:r>
            <a:endParaRPr sz="3000">
              <a:solidFill>
                <a:schemeClr val="dk1"/>
              </a:solidFill>
              <a:latin typeface="Avenir"/>
              <a:ea typeface="Avenir"/>
              <a:cs typeface="Avenir"/>
              <a:sym typeface="Avenir"/>
            </a:endParaRPr>
          </a:p>
          <a:p>
            <a:pPr indent="0" lvl="0" marL="0" rtl="0" algn="l">
              <a:spcBef>
                <a:spcPts val="0"/>
              </a:spcBef>
              <a:spcAft>
                <a:spcPts val="1000"/>
              </a:spcAft>
              <a:buClr>
                <a:schemeClr val="dk1"/>
              </a:buClr>
              <a:buSzPts val="1100"/>
              <a:buFont typeface="Arial"/>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6"/>
          <p:cNvSpPr txBox="1"/>
          <p:nvPr>
            <p:ph type="title"/>
          </p:nvPr>
        </p:nvSpPr>
        <p:spPr>
          <a:xfrm>
            <a:off x="687150" y="210550"/>
            <a:ext cx="7973400" cy="1446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a:solidFill>
                  <a:schemeClr val="dk1"/>
                </a:solidFill>
              </a:rPr>
              <a:t>Who </a:t>
            </a:r>
            <a:r>
              <a:rPr lang="en-US">
                <a:solidFill>
                  <a:schemeClr val="dk1"/>
                </a:solidFill>
              </a:rPr>
              <a:t>are the parent leaders at my school?</a:t>
            </a:r>
            <a:endParaRPr>
              <a:solidFill>
                <a:schemeClr val="dk1"/>
              </a:solidFill>
            </a:endParaRPr>
          </a:p>
          <a:p>
            <a:pPr indent="0" lvl="0" marL="0" rtl="0" algn="ctr">
              <a:lnSpc>
                <a:spcPct val="100000"/>
              </a:lnSpc>
              <a:spcBef>
                <a:spcPts val="0"/>
              </a:spcBef>
              <a:spcAft>
                <a:spcPts val="0"/>
              </a:spcAft>
              <a:buClr>
                <a:srgbClr val="00B0F0"/>
              </a:buClr>
              <a:buSzPts val="2520"/>
              <a:buFont typeface="Montserrat"/>
              <a:buNone/>
            </a:pPr>
            <a:r>
              <a:t/>
            </a:r>
            <a:endParaRPr sz="2800">
              <a:solidFill>
                <a:srgbClr val="00AFD7"/>
              </a:solidFill>
            </a:endParaRPr>
          </a:p>
        </p:txBody>
      </p:sp>
      <p:sp>
        <p:nvSpPr>
          <p:cNvPr id="183" name="Google Shape;183;p26"/>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84" name="Google Shape;184;p26"/>
          <p:cNvSpPr txBox="1"/>
          <p:nvPr/>
        </p:nvSpPr>
        <p:spPr>
          <a:xfrm>
            <a:off x="344475" y="3450925"/>
            <a:ext cx="7327800" cy="1860000"/>
          </a:xfrm>
          <a:prstGeom prst="rect">
            <a:avLst/>
          </a:prstGeom>
          <a:noFill/>
          <a:ln>
            <a:noFill/>
          </a:ln>
        </p:spPr>
        <p:txBody>
          <a:bodyPr anchorCtr="0" anchor="ctr" bIns="91425" lIns="91425" spcFirstLastPara="1" rIns="91425" wrap="square" tIns="91425">
            <a:noAutofit/>
          </a:bodyPr>
          <a:lstStyle/>
          <a:p>
            <a:pPr indent="0" lvl="0" marL="495300" rtl="0" algn="l">
              <a:lnSpc>
                <a:spcPct val="106458"/>
              </a:lnSpc>
              <a:spcBef>
                <a:spcPts val="0"/>
              </a:spcBef>
              <a:spcAft>
                <a:spcPts val="0"/>
              </a:spcAft>
              <a:buClr>
                <a:schemeClr val="dk1"/>
              </a:buClr>
              <a:buSzPts val="2400"/>
              <a:buFont typeface="Arial"/>
              <a:buNone/>
            </a:pPr>
            <a:r>
              <a:t/>
            </a:r>
            <a:endParaRPr sz="2400">
              <a:solidFill>
                <a:srgbClr val="535758"/>
              </a:solidFill>
              <a:latin typeface="Avenir"/>
              <a:ea typeface="Avenir"/>
              <a:cs typeface="Avenir"/>
              <a:sym typeface="Avenir"/>
            </a:endParaRPr>
          </a:p>
          <a:p>
            <a:pPr indent="0" lvl="0" marL="495300" rtl="0" algn="l">
              <a:lnSpc>
                <a:spcPct val="106458"/>
              </a:lnSpc>
              <a:spcBef>
                <a:spcPts val="0"/>
              </a:spcBef>
              <a:spcAft>
                <a:spcPts val="0"/>
              </a:spcAft>
              <a:buClr>
                <a:schemeClr val="dk1"/>
              </a:buClr>
              <a:buSzPts val="2400"/>
              <a:buFont typeface="Arial"/>
              <a:buNone/>
            </a:pPr>
            <a:r>
              <a:t/>
            </a:r>
            <a:endParaRPr sz="2400">
              <a:solidFill>
                <a:srgbClr val="535758"/>
              </a:solidFill>
              <a:latin typeface="Avenir"/>
              <a:ea typeface="Avenir"/>
              <a:cs typeface="Avenir"/>
              <a:sym typeface="Avenir"/>
            </a:endParaRPr>
          </a:p>
          <a:p>
            <a:pPr indent="0" lvl="0" marL="0" rtl="0" algn="l">
              <a:spcBef>
                <a:spcPts val="0"/>
              </a:spcBef>
              <a:spcAft>
                <a:spcPts val="0"/>
              </a:spcAft>
              <a:buNone/>
            </a:pPr>
            <a:r>
              <a:t/>
            </a:r>
            <a:endParaRPr/>
          </a:p>
        </p:txBody>
      </p:sp>
      <p:sp>
        <p:nvSpPr>
          <p:cNvPr id="185" name="Google Shape;185;p26"/>
          <p:cNvSpPr txBox="1"/>
          <p:nvPr/>
        </p:nvSpPr>
        <p:spPr>
          <a:xfrm>
            <a:off x="837650" y="1566425"/>
            <a:ext cx="8318400" cy="3940500"/>
          </a:xfrm>
          <a:prstGeom prst="rect">
            <a:avLst/>
          </a:prstGeom>
          <a:noFill/>
          <a:ln>
            <a:noFill/>
          </a:ln>
        </p:spPr>
        <p:txBody>
          <a:bodyPr anchorCtr="0" anchor="t" bIns="91425" lIns="91425" spcFirstLastPara="1" rIns="91425" wrap="square" tIns="91425">
            <a:spAutoFit/>
          </a:bodyPr>
          <a:lstStyle/>
          <a:p>
            <a:pPr indent="-342900" lvl="0" marL="342900" rtl="0" algn="l">
              <a:spcBef>
                <a:spcPts val="0"/>
              </a:spcBef>
              <a:spcAft>
                <a:spcPts val="0"/>
              </a:spcAft>
              <a:buClr>
                <a:srgbClr val="FF0000"/>
              </a:buClr>
              <a:buFont typeface="Arial"/>
              <a:buNone/>
            </a:pPr>
            <a:r>
              <a:rPr lang="en-US" sz="2000">
                <a:solidFill>
                  <a:srgbClr val="FF0000"/>
                </a:solidFill>
              </a:rPr>
              <a:t>  </a:t>
            </a:r>
            <a:r>
              <a:rPr lang="en-US" sz="2000">
                <a:solidFill>
                  <a:schemeClr val="dk1"/>
                </a:solidFill>
                <a:latin typeface="Avenir"/>
                <a:ea typeface="Avenir"/>
                <a:cs typeface="Avenir"/>
                <a:sym typeface="Avenir"/>
              </a:rPr>
              <a:t>PTO Contact for Participation</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rPr lang="en-US" sz="2000">
                <a:solidFill>
                  <a:schemeClr val="dk1"/>
                </a:solidFill>
                <a:latin typeface="Avenir"/>
                <a:ea typeface="Avenir"/>
                <a:cs typeface="Avenir"/>
                <a:sym typeface="Avenir"/>
              </a:rPr>
              <a:t>Gayle Dodson – gaylel.dodson@cms.k12.nc.us</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rPr lang="en-US" sz="2000">
                <a:solidFill>
                  <a:schemeClr val="dk1"/>
                </a:solidFill>
                <a:latin typeface="Avenir"/>
                <a:ea typeface="Avenir"/>
                <a:cs typeface="Avenir"/>
                <a:sym typeface="Avenir"/>
              </a:rPr>
              <a:t>Kathleen Long – kathleenm.long@cms.k12.nc.us</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rPr lang="en-US" sz="2000">
                <a:solidFill>
                  <a:schemeClr val="dk1"/>
                </a:solidFill>
                <a:latin typeface="Avenir"/>
                <a:ea typeface="Avenir"/>
                <a:cs typeface="Avenir"/>
                <a:sym typeface="Avenir"/>
              </a:rPr>
              <a:t>Clarice Surles – claricew.surles@cms.k12.nc.us</a:t>
            </a:r>
            <a:endParaRPr sz="2000">
              <a:solidFill>
                <a:schemeClr val="dk1"/>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t/>
            </a:r>
            <a:endParaRPr sz="2000">
              <a:solidFill>
                <a:srgbClr val="FF0000"/>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b="1" lang="en-US" sz="2000" u="sng">
                <a:solidFill>
                  <a:schemeClr val="dk1"/>
                </a:solidFill>
                <a:latin typeface="Avenir"/>
                <a:ea typeface="Avenir"/>
                <a:cs typeface="Avenir"/>
                <a:sym typeface="Avenir"/>
              </a:rPr>
              <a:t>Family Advocate: </a:t>
            </a:r>
            <a:endParaRPr sz="2000">
              <a:solidFill>
                <a:schemeClr val="dk1"/>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b="1" lang="en-US" sz="2000" u="sng">
                <a:solidFill>
                  <a:schemeClr val="dk1"/>
                </a:solidFill>
                <a:latin typeface="Avenir"/>
                <a:ea typeface="Avenir"/>
                <a:cs typeface="Avenir"/>
                <a:sym typeface="Avenir"/>
              </a:rPr>
              <a:t>School’s Title I Compliance Contact</a:t>
            </a:r>
            <a:r>
              <a:rPr lang="en-US" sz="2000">
                <a:solidFill>
                  <a:schemeClr val="dk1"/>
                </a:solidFill>
                <a:latin typeface="Avenir"/>
                <a:ea typeface="Avenir"/>
                <a:cs typeface="Avenir"/>
                <a:sym typeface="Avenir"/>
              </a:rPr>
              <a:t>: Jessica Farr </a:t>
            </a:r>
            <a:endParaRPr sz="20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7"/>
          <p:cNvSpPr txBox="1"/>
          <p:nvPr>
            <p:ph type="title"/>
          </p:nvPr>
        </p:nvSpPr>
        <p:spPr>
          <a:xfrm>
            <a:off x="508000" y="254000"/>
            <a:ext cx="8152500" cy="1079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3400">
                <a:solidFill>
                  <a:schemeClr val="dk1"/>
                </a:solidFill>
              </a:rPr>
              <a:t>Volunteer Opportunities</a:t>
            </a:r>
            <a:endParaRPr sz="3400">
              <a:solidFill>
                <a:schemeClr val="dk1"/>
              </a:solidFill>
            </a:endParaRPr>
          </a:p>
          <a:p>
            <a:pPr indent="0" lvl="0" marL="0" rtl="0" algn="l">
              <a:lnSpc>
                <a:spcPct val="100000"/>
              </a:lnSpc>
              <a:spcBef>
                <a:spcPts val="0"/>
              </a:spcBef>
              <a:spcAft>
                <a:spcPts val="0"/>
              </a:spcAft>
              <a:buClr>
                <a:srgbClr val="00B0F0"/>
              </a:buClr>
              <a:buSzPts val="2520"/>
              <a:buFont typeface="Montserrat"/>
              <a:buNone/>
            </a:pPr>
            <a:r>
              <a:t/>
            </a:r>
            <a:endParaRPr sz="2800">
              <a:solidFill>
                <a:srgbClr val="00AFD7"/>
              </a:solidFill>
            </a:endParaRPr>
          </a:p>
        </p:txBody>
      </p:sp>
      <p:sp>
        <p:nvSpPr>
          <p:cNvPr id="191" name="Google Shape;191;p27"/>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92" name="Google Shape;192;p27"/>
          <p:cNvSpPr txBox="1"/>
          <p:nvPr/>
        </p:nvSpPr>
        <p:spPr>
          <a:xfrm>
            <a:off x="344475" y="1240725"/>
            <a:ext cx="8152500" cy="468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Join parent leadership groups such as PTA, PTSA, PTSA, booster clubs, etc.</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Become a member of the School Improvement Team and/or attend meetings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Volunteer to contact other parents/families regarding important school information  </a:t>
            </a:r>
            <a:endParaRPr sz="2000">
              <a:solidFill>
                <a:schemeClr val="dk1"/>
              </a:solidFill>
              <a:highlight>
                <a:srgbClr val="FFFF00"/>
              </a:highlight>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Attend academic events occurring at your child’s school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Participate in opportunities that support school activities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Support Teacher appreciation activities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Assist with class parties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Attend parent conferences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Tutor students</a:t>
            </a:r>
            <a:endParaRPr sz="2000">
              <a:solidFill>
                <a:schemeClr val="dk1"/>
              </a:solidFill>
              <a:latin typeface="Avenir"/>
              <a:ea typeface="Avenir"/>
              <a:cs typeface="Avenir"/>
              <a:sym typeface="Avenir"/>
            </a:endParaRPr>
          </a:p>
          <a:p>
            <a:pPr indent="0" lvl="0" marL="0" rtl="0" algn="l">
              <a:lnSpc>
                <a:spcPct val="90000"/>
              </a:lnSpc>
              <a:spcBef>
                <a:spcPts val="1000"/>
              </a:spcBef>
              <a:spcAft>
                <a:spcPts val="0"/>
              </a:spcAft>
              <a:buNone/>
            </a:pPr>
            <a:r>
              <a:rPr lang="en-US" sz="2000">
                <a:solidFill>
                  <a:schemeClr val="dk1"/>
                </a:solidFill>
                <a:latin typeface="Avenir"/>
                <a:ea typeface="Avenir"/>
                <a:cs typeface="Avenir"/>
                <a:sym typeface="Avenir"/>
              </a:rPr>
              <a:t>Contact our office at 980-343-6100 to volunteer or to learn about volunteer opportunities at berryhillschool@cms.k12.nc.us</a:t>
            </a:r>
            <a:endParaRPr sz="2000">
              <a:solidFill>
                <a:schemeClr val="dk1"/>
              </a:solidFill>
              <a:latin typeface="Avenir"/>
              <a:ea typeface="Avenir"/>
              <a:cs typeface="Avenir"/>
              <a:sym typeface="Avenir"/>
            </a:endParaRPr>
          </a:p>
          <a:p>
            <a:pPr indent="0" lvl="0" marL="0" rtl="0" algn="l">
              <a:lnSpc>
                <a:spcPct val="90000"/>
              </a:lnSpc>
              <a:spcBef>
                <a:spcPts val="1000"/>
              </a:spcBef>
              <a:spcAft>
                <a:spcPts val="0"/>
              </a:spcAft>
              <a:buClr>
                <a:schemeClr val="dk1"/>
              </a:buClr>
              <a:buSzPts val="1100"/>
              <a:buFont typeface="Arial"/>
              <a:buNone/>
            </a:pPr>
            <a:r>
              <a:t/>
            </a:r>
            <a:endParaRPr sz="2000">
              <a:solidFill>
                <a:srgbClr val="FF0000"/>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8"/>
          <p:cNvSpPr txBox="1"/>
          <p:nvPr/>
        </p:nvSpPr>
        <p:spPr>
          <a:xfrm>
            <a:off x="469900" y="1649300"/>
            <a:ext cx="8659800" cy="42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300">
              <a:solidFill>
                <a:schemeClr val="dk1"/>
              </a:solidFill>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Title I parents and families have the right to request the qualifications of their child’s teachers.  The “Parent Right to Know” letter is linked to the school’s website and contains the form to request the teacher’s qualifications</a:t>
            </a:r>
            <a:endParaRPr sz="2000">
              <a:solidFill>
                <a:schemeClr val="dk1"/>
              </a:solidFill>
              <a:latin typeface="Avenir"/>
              <a:ea typeface="Avenir"/>
              <a:cs typeface="Avenir"/>
              <a:sym typeface="Avenir"/>
            </a:endParaRPr>
          </a:p>
          <a:p>
            <a:pPr indent="0" lvl="0" marL="0" rtl="0" algn="l">
              <a:spcBef>
                <a:spcPts val="0"/>
              </a:spcBef>
              <a:spcAft>
                <a:spcPts val="0"/>
              </a:spcAft>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https://www.cmsk12.org/berryhilles#calendar20223/20241022/month</a:t>
            </a:r>
            <a:endParaRPr sz="2000">
              <a:solidFill>
                <a:schemeClr val="dk1"/>
              </a:solidFill>
              <a:latin typeface="Avenir"/>
              <a:ea typeface="Avenir"/>
              <a:cs typeface="Avenir"/>
              <a:sym typeface="Avenir"/>
            </a:endParaRPr>
          </a:p>
          <a:p>
            <a:pPr indent="0" lvl="0" marL="457200" rtl="0" algn="l">
              <a:spcBef>
                <a:spcPts val="400"/>
              </a:spcBef>
              <a:spcAft>
                <a:spcPts val="0"/>
              </a:spcAft>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Requests should be completed by the school within 30 days. </a:t>
            </a:r>
            <a:endParaRPr sz="24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endParaRPr>
          </a:p>
          <a:p>
            <a:pPr indent="0" lvl="0" marL="0" rtl="0" algn="l">
              <a:spcBef>
                <a:spcPts val="0"/>
              </a:spcBef>
              <a:spcAft>
                <a:spcPts val="0"/>
              </a:spcAft>
              <a:buNone/>
            </a:pPr>
            <a:r>
              <a:t/>
            </a:r>
            <a:endParaRPr sz="1900">
              <a:solidFill>
                <a:schemeClr val="dk1"/>
              </a:solidFill>
            </a:endParaRPr>
          </a:p>
        </p:txBody>
      </p:sp>
      <p:sp>
        <p:nvSpPr>
          <p:cNvPr id="199" name="Google Shape;199;p28"/>
          <p:cNvSpPr txBox="1"/>
          <p:nvPr>
            <p:ph type="title"/>
          </p:nvPr>
        </p:nvSpPr>
        <p:spPr>
          <a:xfrm>
            <a:off x="469900" y="194725"/>
            <a:ext cx="8022000" cy="10287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a:solidFill>
                  <a:schemeClr val="dk1"/>
                </a:solidFill>
              </a:rPr>
              <a:t>How do I request the qualifications of my child’s teachers?</a:t>
            </a:r>
            <a:endParaRPr sz="3500">
              <a:solidFill>
                <a:srgbClr val="00AFD7"/>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9"/>
          <p:cNvSpPr/>
          <p:nvPr/>
        </p:nvSpPr>
        <p:spPr>
          <a:xfrm>
            <a:off x="873825" y="1638075"/>
            <a:ext cx="7256100" cy="39453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Highly Qualified in NC means you have successfully passed the licensure exams required or received alternate licensure in a way set out by NC law. </a:t>
            </a:r>
            <a:endParaRPr sz="3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and families are notified if teachers do not meet ESSA’s requirements for Highly-Qualified </a:t>
            </a:r>
            <a:endParaRPr sz="3000">
              <a:solidFill>
                <a:schemeClr val="dk1"/>
              </a:solidFill>
              <a:latin typeface="Avenir"/>
              <a:ea typeface="Avenir"/>
              <a:cs typeface="Avenir"/>
              <a:sym typeface="Avenir"/>
            </a:endParaRPr>
          </a:p>
          <a:p>
            <a:pPr indent="-215900" lvl="0" marL="342900" rtl="0" algn="l">
              <a:spcBef>
                <a:spcPts val="400"/>
              </a:spcBef>
              <a:spcAft>
                <a:spcPts val="0"/>
              </a:spcAft>
              <a:buClr>
                <a:schemeClr val="dk1"/>
              </a:buClr>
              <a:buSzPts val="2000"/>
              <a:buFont typeface="Arial"/>
              <a:buNone/>
            </a:pPr>
            <a:r>
              <a:t/>
            </a:r>
            <a:endParaRPr i="1" sz="2000">
              <a:solidFill>
                <a:srgbClr val="0070C0"/>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may request information on teacher qualifications in writing</a:t>
            </a:r>
            <a:endParaRPr>
              <a:solidFill>
                <a:srgbClr val="666666"/>
              </a:solidFill>
              <a:latin typeface="Avenir"/>
              <a:ea typeface="Avenir"/>
              <a:cs typeface="Avenir"/>
              <a:sym typeface="Avenir"/>
            </a:endParaRPr>
          </a:p>
        </p:txBody>
      </p:sp>
      <p:sp>
        <p:nvSpPr>
          <p:cNvPr id="205" name="Google Shape;205;p29"/>
          <p:cNvSpPr txBox="1"/>
          <p:nvPr>
            <p:ph type="title"/>
          </p:nvPr>
        </p:nvSpPr>
        <p:spPr>
          <a:xfrm>
            <a:off x="457200" y="194725"/>
            <a:ext cx="8245500" cy="8508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2800">
                <a:solidFill>
                  <a:schemeClr val="dk1"/>
                </a:solidFill>
              </a:rPr>
              <a:t>How will I be notified if my child is taught by a teacher who is not Highly-Qualified?</a:t>
            </a:r>
            <a:endParaRPr sz="2800">
              <a:solidFill>
                <a:srgbClr val="00AFD7"/>
              </a:solidFill>
            </a:endParaRPr>
          </a:p>
        </p:txBody>
      </p:sp>
      <p:sp>
        <p:nvSpPr>
          <p:cNvPr id="206" name="Google Shape;206;p29"/>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0"/>
          <p:cNvSpPr txBox="1"/>
          <p:nvPr/>
        </p:nvSpPr>
        <p:spPr>
          <a:xfrm>
            <a:off x="538950" y="218100"/>
            <a:ext cx="8066100" cy="713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b="1" lang="en-US" sz="3600">
                <a:solidFill>
                  <a:schemeClr val="dk1"/>
                </a:solidFill>
                <a:latin typeface="Avenir"/>
                <a:ea typeface="Avenir"/>
                <a:cs typeface="Avenir"/>
                <a:sym typeface="Avenir"/>
              </a:rPr>
              <a:t>Parent Concerns or Questions?</a:t>
            </a:r>
            <a:endParaRPr b="0" i="0" sz="1200" u="none" cap="none" strike="noStrike">
              <a:solidFill>
                <a:srgbClr val="666666"/>
              </a:solidFill>
              <a:latin typeface="Avenir"/>
              <a:ea typeface="Avenir"/>
              <a:cs typeface="Avenir"/>
              <a:sym typeface="Avenir"/>
            </a:endParaRPr>
          </a:p>
        </p:txBody>
      </p:sp>
      <p:sp>
        <p:nvSpPr>
          <p:cNvPr id="212" name="Google Shape;212;p30"/>
          <p:cNvSpPr/>
          <p:nvPr/>
        </p:nvSpPr>
        <p:spPr>
          <a:xfrm>
            <a:off x="7808054" y="6157518"/>
            <a:ext cx="1184700" cy="5871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13" name="Google Shape;213;p30"/>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14" name="Google Shape;214;p30"/>
          <p:cNvSpPr txBox="1"/>
          <p:nvPr/>
        </p:nvSpPr>
        <p:spPr>
          <a:xfrm>
            <a:off x="367175" y="1982625"/>
            <a:ext cx="8788800" cy="1569900"/>
          </a:xfrm>
          <a:prstGeom prst="rect">
            <a:avLst/>
          </a:prstGeom>
          <a:noFill/>
          <a:ln>
            <a:noFill/>
          </a:ln>
        </p:spPr>
        <p:txBody>
          <a:bodyPr anchorCtr="0" anchor="t" bIns="91425" lIns="91425" spcFirstLastPara="1" rIns="91425" wrap="square" tIns="91425">
            <a:spAutoFit/>
          </a:bodyPr>
          <a:lstStyle/>
          <a:p>
            <a:pPr indent="-406400" lvl="0" marL="457200" rtl="0" algn="l">
              <a:spcBef>
                <a:spcPts val="0"/>
              </a:spcBef>
              <a:spcAft>
                <a:spcPts val="0"/>
              </a:spcAft>
              <a:buClr>
                <a:schemeClr val="dk1"/>
              </a:buClr>
              <a:buSzPts val="2800"/>
              <a:buFont typeface="Avenir"/>
              <a:buChar char="●"/>
            </a:pPr>
            <a:r>
              <a:rPr lang="en-US" sz="2400">
                <a:solidFill>
                  <a:schemeClr val="dk1"/>
                </a:solidFill>
                <a:latin typeface="Avenir"/>
                <a:ea typeface="Avenir"/>
                <a:cs typeface="Avenir"/>
                <a:sym typeface="Avenir"/>
              </a:rPr>
              <a:t>Please contact the school at 980-343-6100 or utilize parentsquare. </a:t>
            </a:r>
            <a:endParaRPr sz="2400">
              <a:solidFill>
                <a:schemeClr val="dk1"/>
              </a:solidFill>
              <a:latin typeface="Avenir"/>
              <a:ea typeface="Avenir"/>
              <a:cs typeface="Avenir"/>
              <a:sym typeface="Avenir"/>
            </a:endParaRPr>
          </a:p>
          <a:p>
            <a:pPr indent="0" lvl="0" marL="457200" rtl="0" algn="l">
              <a:spcBef>
                <a:spcPts val="0"/>
              </a:spcBef>
              <a:spcAft>
                <a:spcPts val="0"/>
              </a:spcAft>
              <a:buNone/>
            </a:pPr>
            <a:r>
              <a:t/>
            </a:r>
            <a:endParaRPr sz="2400">
              <a:solidFill>
                <a:srgbClr val="CC0202"/>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1"/>
          <p:cNvSpPr txBox="1"/>
          <p:nvPr/>
        </p:nvSpPr>
        <p:spPr>
          <a:xfrm>
            <a:off x="525948" y="1100025"/>
            <a:ext cx="7658400" cy="50769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sz="16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The full North Carolina Standard Course of Study (NCSCOS) can be viewed using the link below:</a:t>
            </a:r>
            <a:endParaRPr sz="2400">
              <a:solidFill>
                <a:schemeClr val="dk1"/>
              </a:solidFill>
            </a:endParaRPr>
          </a:p>
          <a:p>
            <a:pPr indent="0" lvl="0" marL="457200" rtl="0" algn="l">
              <a:spcBef>
                <a:spcPts val="0"/>
              </a:spcBef>
              <a:spcAft>
                <a:spcPts val="0"/>
              </a:spcAft>
              <a:buClr>
                <a:schemeClr val="dk1"/>
              </a:buClr>
              <a:buSzPts val="1100"/>
              <a:buFont typeface="Arial"/>
              <a:buNone/>
            </a:pPr>
            <a:r>
              <a:rPr lang="en-US" sz="2400">
                <a:solidFill>
                  <a:schemeClr val="dk1"/>
                </a:solidFill>
              </a:rPr>
              <a:t> </a:t>
            </a:r>
            <a:r>
              <a:rPr lang="en-US" sz="2400" u="sng">
                <a:solidFill>
                  <a:schemeClr val="dk1"/>
                </a:solidFill>
                <a:hlinkClick r:id="rId3">
                  <a:extLst>
                    <a:ext uri="{A12FA001-AC4F-418D-AE19-62706E023703}">
                      <ahyp:hlinkClr val="tx"/>
                    </a:ext>
                  </a:extLst>
                </a:hlinkClick>
              </a:rPr>
              <a:t>http://www.dpi.state.nc.us/curriculum/</a:t>
            </a:r>
            <a:r>
              <a:rPr lang="en-US" sz="2400">
                <a:solidFill>
                  <a:schemeClr val="dk1"/>
                </a:solidFill>
              </a:rPr>
              <a:t> </a:t>
            </a:r>
            <a:endParaRPr sz="2400">
              <a:solidFill>
                <a:schemeClr val="dk1"/>
              </a:solidFill>
            </a:endParaRPr>
          </a:p>
          <a:p>
            <a:pPr indent="0" lvl="0" marL="0" rtl="0" algn="l">
              <a:spcBef>
                <a:spcPts val="320"/>
              </a:spcBef>
              <a:spcAft>
                <a:spcPts val="0"/>
              </a:spcAft>
              <a:buClr>
                <a:schemeClr val="dk1"/>
              </a:buClr>
              <a:buSzPts val="1100"/>
              <a:buFont typeface="Arial"/>
              <a:buNone/>
            </a:pPr>
            <a:r>
              <a:t/>
            </a:r>
            <a:endParaRPr sz="2400">
              <a:solidFill>
                <a:schemeClr val="dk1"/>
              </a:solidFill>
            </a:endParaRPr>
          </a:p>
          <a:p>
            <a:pPr indent="-393700" lvl="0" marL="342900" rtl="0" algn="l">
              <a:spcBef>
                <a:spcPts val="320"/>
              </a:spcBef>
              <a:spcAft>
                <a:spcPts val="0"/>
              </a:spcAft>
              <a:buClr>
                <a:schemeClr val="dk1"/>
              </a:buClr>
              <a:buSzPts val="2400"/>
              <a:buChar char="•"/>
            </a:pPr>
            <a:r>
              <a:rPr lang="en-US" sz="2400">
                <a:solidFill>
                  <a:schemeClr val="dk1"/>
                </a:solidFill>
              </a:rPr>
              <a:t>For more information about the NCSCOS and professional development at your school site, http://www.dpi.state.nc.us/curriculum/</a:t>
            </a:r>
            <a:endParaRPr sz="2400">
              <a:solidFill>
                <a:schemeClr val="dk1"/>
              </a:solidFill>
            </a:endParaRPr>
          </a:p>
          <a:p>
            <a:pPr indent="-91440" lvl="0" marL="466725" marR="0" rtl="0" algn="l">
              <a:lnSpc>
                <a:spcPct val="90000"/>
              </a:lnSpc>
              <a:spcBef>
                <a:spcPts val="400"/>
              </a:spcBef>
              <a:spcAft>
                <a:spcPts val="0"/>
              </a:spcAft>
              <a:buClr>
                <a:srgbClr val="000000"/>
              </a:buClr>
              <a:buSzPts val="1100"/>
              <a:buFont typeface="Twentieth Century"/>
              <a:buNone/>
            </a:pPr>
            <a:r>
              <a:t/>
            </a:r>
            <a:endParaRPr>
              <a:solidFill>
                <a:schemeClr val="dk1"/>
              </a:solidFill>
              <a:latin typeface="Avenir"/>
              <a:ea typeface="Avenir"/>
              <a:cs typeface="Avenir"/>
              <a:sym typeface="Avenir"/>
            </a:endParaRPr>
          </a:p>
          <a:p>
            <a:pPr indent="-91440" lvl="0" marL="91440" marR="0" rtl="0" algn="l">
              <a:lnSpc>
                <a:spcPct val="80000"/>
              </a:lnSpc>
              <a:spcBef>
                <a:spcPts val="200"/>
              </a:spcBef>
              <a:spcAft>
                <a:spcPts val="0"/>
              </a:spcAft>
              <a:buClr>
                <a:schemeClr val="accent1"/>
              </a:buClr>
              <a:buSzPts val="1200"/>
              <a:buFont typeface="Twentieth Century"/>
              <a:buNone/>
            </a:pPr>
            <a:r>
              <a:t/>
            </a:r>
            <a:endParaRPr b="0" i="0" sz="1200" u="none" cap="none" strike="noStrike">
              <a:solidFill>
                <a:schemeClr val="dk1"/>
              </a:solidFill>
              <a:latin typeface="Times New Roman"/>
              <a:ea typeface="Times New Roman"/>
              <a:cs typeface="Times New Roman"/>
              <a:sym typeface="Times New Roman"/>
            </a:endParaRPr>
          </a:p>
          <a:p>
            <a:pPr indent="-213358" lvl="0" marL="342900" marR="0" rtl="0" algn="l">
              <a:lnSpc>
                <a:spcPct val="80000"/>
              </a:lnSpc>
              <a:spcBef>
                <a:spcPts val="408"/>
              </a:spcBef>
              <a:spcAft>
                <a:spcPts val="0"/>
              </a:spcAft>
              <a:buClr>
                <a:schemeClr val="dk1"/>
              </a:buClr>
              <a:buSzPts val="2050"/>
              <a:buFont typeface="Calibri"/>
              <a:buNone/>
            </a:pPr>
            <a:r>
              <a:t/>
            </a:r>
            <a:endParaRPr b="0" i="0" sz="2050" u="none" cap="none" strike="noStrike">
              <a:solidFill>
                <a:schemeClr val="dk1"/>
              </a:solidFill>
              <a:latin typeface="Calibri"/>
              <a:ea typeface="Calibri"/>
              <a:cs typeface="Calibri"/>
              <a:sym typeface="Calibri"/>
            </a:endParaRPr>
          </a:p>
        </p:txBody>
      </p:sp>
      <p:sp>
        <p:nvSpPr>
          <p:cNvPr id="220" name="Google Shape;220;p31"/>
          <p:cNvSpPr/>
          <p:nvPr/>
        </p:nvSpPr>
        <p:spPr>
          <a:xfrm>
            <a:off x="7808054" y="6157518"/>
            <a:ext cx="1184700" cy="58710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21" name="Google Shape;221;p31"/>
          <p:cNvSpPr txBox="1"/>
          <p:nvPr>
            <p:ph type="title"/>
          </p:nvPr>
        </p:nvSpPr>
        <p:spPr>
          <a:xfrm>
            <a:off x="580800" y="256625"/>
            <a:ext cx="7982400" cy="6402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3200">
                <a:solidFill>
                  <a:schemeClr val="dk1"/>
                </a:solidFill>
                <a:latin typeface="Arial"/>
                <a:ea typeface="Arial"/>
                <a:cs typeface="Arial"/>
                <a:sym typeface="Arial"/>
              </a:rPr>
              <a:t>North Carolina Standard Course of Study</a:t>
            </a:r>
            <a:endParaRPr/>
          </a:p>
        </p:txBody>
      </p:sp>
      <p:sp>
        <p:nvSpPr>
          <p:cNvPr id="222" name="Google Shape;222;p31"/>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2"/>
          <p:cNvSpPr txBox="1"/>
          <p:nvPr/>
        </p:nvSpPr>
        <p:spPr>
          <a:xfrm>
            <a:off x="482825" y="210550"/>
            <a:ext cx="7230900" cy="924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800">
                <a:solidFill>
                  <a:schemeClr val="dk1"/>
                </a:solidFill>
              </a:rPr>
              <a:t>Some Schools Have an </a:t>
            </a:r>
            <a:r>
              <a:rPr b="1" lang="en-US" sz="2800">
                <a:solidFill>
                  <a:schemeClr val="dk1"/>
                </a:solidFill>
              </a:rPr>
              <a:t>A</a:t>
            </a:r>
            <a:r>
              <a:rPr b="1" lang="en-US" sz="2800">
                <a:solidFill>
                  <a:schemeClr val="dk1"/>
                </a:solidFill>
              </a:rPr>
              <a:t>dditional Designation</a:t>
            </a:r>
            <a:endParaRPr b="0" i="0" sz="2050" u="none" cap="none" strike="noStrike">
              <a:solidFill>
                <a:schemeClr val="dk1"/>
              </a:solidFill>
              <a:latin typeface="Calibri"/>
              <a:ea typeface="Calibri"/>
              <a:cs typeface="Calibri"/>
              <a:sym typeface="Calibri"/>
            </a:endParaRPr>
          </a:p>
        </p:txBody>
      </p:sp>
      <p:sp>
        <p:nvSpPr>
          <p:cNvPr id="228" name="Google Shape;228;p32"/>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29" name="Google Shape;229;p32"/>
          <p:cNvSpPr txBox="1"/>
          <p:nvPr/>
        </p:nvSpPr>
        <p:spPr>
          <a:xfrm>
            <a:off x="589325" y="1314675"/>
            <a:ext cx="8162400" cy="3417000"/>
          </a:xfrm>
          <a:prstGeom prst="rect">
            <a:avLst/>
          </a:prstGeom>
          <a:noFill/>
          <a:ln>
            <a:noFill/>
          </a:ln>
        </p:spPr>
        <p:txBody>
          <a:bodyPr anchorCtr="0" anchor="t" bIns="91425" lIns="91425" spcFirstLastPara="1" rIns="91425" wrap="square" tIns="91425">
            <a:spAutoFit/>
          </a:bodyPr>
          <a:lstStyle/>
          <a:p>
            <a:pPr indent="-368300" lvl="0" marL="457200" rtl="0" algn="l">
              <a:spcBef>
                <a:spcPts val="600"/>
              </a:spcBef>
              <a:spcAft>
                <a:spcPts val="0"/>
              </a:spcAft>
              <a:buClr>
                <a:schemeClr val="dk1"/>
              </a:buClr>
              <a:buSzPts val="2200"/>
              <a:buChar char="●"/>
            </a:pPr>
            <a:r>
              <a:rPr lang="en-US" sz="2200">
                <a:solidFill>
                  <a:schemeClr val="dk1"/>
                </a:solidFill>
              </a:rPr>
              <a:t>NCDPI will notify schools as to whether they have a special designation of ATSI or CSI in November of each year. </a:t>
            </a:r>
            <a:endParaRPr sz="2200">
              <a:solidFill>
                <a:schemeClr val="dk1"/>
              </a:solidFill>
              <a:highlight>
                <a:srgbClr val="FFFF00"/>
              </a:highlight>
            </a:endParaRPr>
          </a:p>
          <a:p>
            <a:pPr indent="-368300" lvl="0" marL="457200" rtl="0" algn="l">
              <a:spcBef>
                <a:spcPts val="0"/>
              </a:spcBef>
              <a:spcAft>
                <a:spcPts val="0"/>
              </a:spcAft>
              <a:buClr>
                <a:schemeClr val="dk1"/>
              </a:buClr>
              <a:buSzPts val="2200"/>
              <a:buChar char="●"/>
            </a:pPr>
            <a:r>
              <a:rPr lang="en-US" sz="2200">
                <a:solidFill>
                  <a:schemeClr val="dk1"/>
                </a:solidFill>
              </a:rPr>
              <a:t>The Every School Succeeds Act (ESSA) requires each state to have a plan to measure student achievement annually</a:t>
            </a:r>
            <a:endParaRPr sz="2200">
              <a:solidFill>
                <a:schemeClr val="dk1"/>
              </a:solidFill>
            </a:endParaRPr>
          </a:p>
          <a:p>
            <a:pPr indent="-368300" lvl="0" marL="457200" rtl="0" algn="l">
              <a:spcBef>
                <a:spcPts val="0"/>
              </a:spcBef>
              <a:spcAft>
                <a:spcPts val="0"/>
              </a:spcAft>
              <a:buClr>
                <a:schemeClr val="dk1"/>
              </a:buClr>
              <a:buSzPts val="2200"/>
              <a:buChar char="●"/>
            </a:pPr>
            <a:r>
              <a:rPr lang="en-US" sz="2200">
                <a:solidFill>
                  <a:schemeClr val="dk1"/>
                </a:solidFill>
              </a:rPr>
              <a:t>The plan outlines how each state is being held accountable </a:t>
            </a:r>
            <a:endParaRPr sz="2200">
              <a:solidFill>
                <a:schemeClr val="dk1"/>
              </a:solidFill>
            </a:endParaRPr>
          </a:p>
          <a:p>
            <a:pPr indent="-368300" lvl="0" marL="457200" rtl="0" algn="l">
              <a:spcBef>
                <a:spcPts val="0"/>
              </a:spcBef>
              <a:spcAft>
                <a:spcPts val="0"/>
              </a:spcAft>
              <a:buClr>
                <a:schemeClr val="dk1"/>
              </a:buClr>
              <a:buSzPts val="2200"/>
              <a:buChar char="●"/>
            </a:pPr>
            <a:r>
              <a:rPr lang="en-US" sz="2200">
                <a:solidFill>
                  <a:schemeClr val="dk1"/>
                </a:solidFill>
              </a:rPr>
              <a:t>Title I schools can receive an additional designation based upon state End-of-Grade or End-of-Course assessments</a:t>
            </a:r>
            <a:endParaRPr sz="1600">
              <a:solidFill>
                <a:schemeClr val="dk1"/>
              </a:solidFill>
            </a:endParaRPr>
          </a:p>
          <a:p>
            <a:pPr indent="0" lvl="0" marL="457200" rtl="0" algn="l">
              <a:spcBef>
                <a:spcPts val="600"/>
              </a:spcBef>
              <a:spcAft>
                <a:spcPts val="0"/>
              </a:spcAft>
              <a:buClr>
                <a:schemeClr val="dk1"/>
              </a:buClr>
              <a:buSzPts val="1100"/>
              <a:buFont typeface="Arial"/>
              <a:buNone/>
            </a:pPr>
            <a:r>
              <a:rPr lang="en-US" sz="1600">
                <a:solidFill>
                  <a:schemeClr val="dk1"/>
                </a:solidFill>
              </a:rPr>
              <a:t>Link to the North Carolina State Plan under ESSA:</a:t>
            </a:r>
            <a:endParaRPr sz="1600">
              <a:solidFill>
                <a:schemeClr val="dk1"/>
              </a:solidFill>
            </a:endParaRPr>
          </a:p>
          <a:p>
            <a:pPr indent="0" lvl="0" marL="457200" rtl="0" algn="l">
              <a:spcBef>
                <a:spcPts val="600"/>
              </a:spcBef>
              <a:spcAft>
                <a:spcPts val="0"/>
              </a:spcAft>
              <a:buClr>
                <a:schemeClr val="dk1"/>
              </a:buClr>
              <a:buSzPts val="1100"/>
              <a:buFont typeface="Arial"/>
              <a:buNone/>
            </a:pPr>
            <a:r>
              <a:rPr lang="en-US" sz="1600" u="sng">
                <a:solidFill>
                  <a:srgbClr val="144C72"/>
                </a:solidFill>
                <a:hlinkClick r:id="rId3">
                  <a:extLst>
                    <a:ext uri="{A12FA001-AC4F-418D-AE19-62706E023703}">
                      <ahyp:hlinkClr val="tx"/>
                    </a:ext>
                  </a:extLst>
                </a:hlinkClick>
              </a:rPr>
              <a:t>http://www.ncpublicschools.org/succeeds/</a:t>
            </a:r>
            <a:r>
              <a:rPr lang="en-US" sz="1600">
                <a:solidFill>
                  <a:schemeClr val="dk1"/>
                </a:solidFill>
              </a:rPr>
              <a:t> </a:t>
            </a:r>
            <a:endParaRPr sz="16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5"/>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
        <p:nvSpPr>
          <p:cNvPr id="105" name="Google Shape;105;p15"/>
          <p:cNvSpPr txBox="1"/>
          <p:nvPr/>
        </p:nvSpPr>
        <p:spPr>
          <a:xfrm>
            <a:off x="3355700" y="3774125"/>
            <a:ext cx="2765100" cy="83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sz="1500">
              <a:latin typeface="Avenir"/>
              <a:ea typeface="Avenir"/>
              <a:cs typeface="Avenir"/>
              <a:sym typeface="Avenir"/>
            </a:endParaRPr>
          </a:p>
        </p:txBody>
      </p:sp>
      <p:sp>
        <p:nvSpPr>
          <p:cNvPr id="106" name="Google Shape;106;p15"/>
          <p:cNvSpPr txBox="1"/>
          <p:nvPr/>
        </p:nvSpPr>
        <p:spPr>
          <a:xfrm>
            <a:off x="6215925" y="3774125"/>
            <a:ext cx="2623500" cy="415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1500">
              <a:latin typeface="Avenir"/>
              <a:ea typeface="Avenir"/>
              <a:cs typeface="Avenir"/>
              <a:sym typeface="Avenir"/>
            </a:endParaRPr>
          </a:p>
        </p:txBody>
      </p:sp>
      <p:sp>
        <p:nvSpPr>
          <p:cNvPr id="107" name="Google Shape;107;p15"/>
          <p:cNvSpPr txBox="1"/>
          <p:nvPr/>
        </p:nvSpPr>
        <p:spPr>
          <a:xfrm>
            <a:off x="0" y="0"/>
            <a:ext cx="8839500" cy="6505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4800">
                <a:solidFill>
                  <a:schemeClr val="dk1"/>
                </a:solidFill>
                <a:latin typeface="Avenir"/>
                <a:ea typeface="Avenir"/>
                <a:cs typeface="Avenir"/>
                <a:sym typeface="Avenir"/>
              </a:rPr>
              <a:t>    </a:t>
            </a:r>
            <a:r>
              <a:rPr b="1" lang="en-US" sz="4800">
                <a:solidFill>
                  <a:schemeClr val="dk1"/>
                </a:solidFill>
                <a:latin typeface="Avenir"/>
                <a:ea typeface="Avenir"/>
                <a:cs typeface="Avenir"/>
                <a:sym typeface="Avenir"/>
              </a:rPr>
              <a:t>Why are we here?</a:t>
            </a:r>
            <a:endParaRPr b="1" sz="4800">
              <a:solidFill>
                <a:schemeClr val="dk1"/>
              </a:solidFill>
              <a:latin typeface="Avenir"/>
              <a:ea typeface="Avenir"/>
              <a:cs typeface="Avenir"/>
              <a:sym typeface="Avenir"/>
            </a:endParaRPr>
          </a:p>
          <a:p>
            <a:pPr indent="0" lvl="0" marL="0" rtl="0" algn="ctr">
              <a:spcBef>
                <a:spcPts val="0"/>
              </a:spcBef>
              <a:spcAft>
                <a:spcPts val="0"/>
              </a:spcAft>
              <a:buNone/>
            </a:pPr>
            <a:r>
              <a:t/>
            </a:r>
            <a:endParaRPr b="1" sz="4800">
              <a:solidFill>
                <a:schemeClr val="dk1"/>
              </a:solidFill>
              <a:latin typeface="Avenir"/>
              <a:ea typeface="Avenir"/>
              <a:cs typeface="Avenir"/>
              <a:sym typeface="Avenir"/>
            </a:endParaRPr>
          </a:p>
          <a:p>
            <a:pPr indent="0" lvl="0" marL="0" rtl="0" algn="l">
              <a:spcBef>
                <a:spcPts val="0"/>
              </a:spcBef>
              <a:spcAft>
                <a:spcPts val="0"/>
              </a:spcAft>
              <a:buNone/>
            </a:pPr>
            <a:r>
              <a:rPr lang="en-US" sz="2000">
                <a:solidFill>
                  <a:schemeClr val="dk1"/>
                </a:solidFill>
                <a:latin typeface="Avenir"/>
                <a:ea typeface="Avenir"/>
                <a:cs typeface="Avenir"/>
                <a:sym typeface="Avenir"/>
              </a:rPr>
              <a:t>The </a:t>
            </a:r>
            <a:r>
              <a:rPr i="1" lang="en-US" sz="2000">
                <a:solidFill>
                  <a:schemeClr val="dk1"/>
                </a:solidFill>
                <a:latin typeface="Avenir"/>
                <a:ea typeface="Avenir"/>
                <a:cs typeface="Avenir"/>
                <a:sym typeface="Avenir"/>
              </a:rPr>
              <a:t>Elementary and Secondary Education Act (ESEA), </a:t>
            </a:r>
            <a:r>
              <a:rPr lang="en-US" sz="2000">
                <a:solidFill>
                  <a:schemeClr val="dk1"/>
                </a:solidFill>
                <a:latin typeface="Avenir"/>
                <a:ea typeface="Avenir"/>
                <a:cs typeface="Avenir"/>
                <a:sym typeface="Avenir"/>
              </a:rPr>
              <a:t>as amended by the Every Student Succeeds Act (ESSA) of 2015,</a:t>
            </a:r>
            <a:r>
              <a:rPr i="1" lang="en-US" sz="2000">
                <a:solidFill>
                  <a:srgbClr val="9900FF"/>
                </a:solidFill>
                <a:latin typeface="Avenir"/>
                <a:ea typeface="Avenir"/>
                <a:cs typeface="Avenir"/>
                <a:sym typeface="Avenir"/>
              </a:rPr>
              <a:t> </a:t>
            </a:r>
            <a:r>
              <a:rPr lang="en-US" sz="2000">
                <a:solidFill>
                  <a:schemeClr val="dk1"/>
                </a:solidFill>
                <a:latin typeface="Avenir"/>
                <a:ea typeface="Avenir"/>
                <a:cs typeface="Avenir"/>
                <a:sym typeface="Avenir"/>
              </a:rPr>
              <a:t>requires that each Title I School hold an Annual Meeting for parents/families/community members for the purpose of:</a:t>
            </a:r>
            <a:endParaRPr sz="3000">
              <a:solidFill>
                <a:schemeClr val="dk1"/>
              </a:solidFill>
              <a:latin typeface="Avenir"/>
              <a:ea typeface="Avenir"/>
              <a:cs typeface="Avenir"/>
              <a:sym typeface="Avenir"/>
            </a:endParaRPr>
          </a:p>
          <a:p>
            <a:pPr indent="-342900" lvl="0" marL="342900" rtl="0" algn="l">
              <a:spcBef>
                <a:spcPts val="400"/>
              </a:spcBef>
              <a:spcAft>
                <a:spcPts val="0"/>
              </a:spcAft>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Informing you of your school’s participation in Title I services</a:t>
            </a:r>
            <a:endParaRPr sz="2000">
              <a:solidFill>
                <a:schemeClr val="dk1"/>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Explaining the requirements of Title I, Part A</a:t>
            </a:r>
            <a:endParaRPr sz="2000">
              <a:solidFill>
                <a:schemeClr val="dk1"/>
              </a:solidFill>
              <a:latin typeface="Avenir"/>
              <a:ea typeface="Avenir"/>
              <a:cs typeface="Avenir"/>
              <a:sym typeface="Avenir"/>
            </a:endParaRPr>
          </a:p>
          <a:p>
            <a:pPr indent="0" lvl="0" marL="9144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Explaining your rights as parents to be engaged</a:t>
            </a:r>
            <a:endParaRPr sz="3000">
              <a:solidFill>
                <a:schemeClr val="dk1"/>
              </a:solidFill>
              <a:latin typeface="Avenir"/>
              <a:ea typeface="Avenir"/>
              <a:cs typeface="Avenir"/>
              <a:sym typeface="Avenir"/>
            </a:endParaRPr>
          </a:p>
          <a:p>
            <a:pPr indent="-285750" lvl="1" marL="742950" rtl="0" algn="l">
              <a:spcBef>
                <a:spcPts val="360"/>
              </a:spcBef>
              <a:spcAft>
                <a:spcPts val="0"/>
              </a:spcAft>
              <a:buClr>
                <a:schemeClr val="dk1"/>
              </a:buClr>
              <a:buFont typeface="Arial"/>
              <a:buNone/>
            </a:pPr>
            <a:r>
              <a:t/>
            </a:r>
            <a:endParaRPr sz="1800">
              <a:solidFill>
                <a:schemeClr val="dk1"/>
              </a:solidFill>
              <a:latin typeface="Avenir"/>
              <a:ea typeface="Avenir"/>
              <a:cs typeface="Avenir"/>
              <a:sym typeface="Avenir"/>
            </a:endParaRPr>
          </a:p>
          <a:p>
            <a:pPr indent="-342900" lvl="0" marL="342900" rtl="0" algn="l">
              <a:spcBef>
                <a:spcPts val="440"/>
              </a:spcBef>
              <a:spcAft>
                <a:spcPts val="0"/>
              </a:spcAft>
              <a:buNone/>
            </a:pPr>
            <a:r>
              <a:rPr lang="en-US" sz="2200">
                <a:solidFill>
                  <a:schemeClr val="dk1"/>
                </a:solidFill>
              </a:rPr>
              <a:t>		</a:t>
            </a:r>
            <a:endParaRPr sz="3000">
              <a:solidFill>
                <a:schemeClr val="dk1"/>
              </a:solidFill>
            </a:endParaRPr>
          </a:p>
          <a:p>
            <a:pPr indent="0" lvl="0" marL="0" rtl="0" algn="ctr">
              <a:spcBef>
                <a:spcPts val="0"/>
              </a:spcBef>
              <a:spcAft>
                <a:spcPts val="0"/>
              </a:spcAft>
              <a:buNone/>
            </a:pPr>
            <a:r>
              <a:t/>
            </a:r>
            <a:endParaRPr b="1" sz="4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3"/>
          <p:cNvSpPr txBox="1"/>
          <p:nvPr/>
        </p:nvSpPr>
        <p:spPr>
          <a:xfrm>
            <a:off x="523850" y="3035500"/>
            <a:ext cx="8396700" cy="304680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Clr>
                <a:srgbClr val="000000"/>
              </a:buClr>
              <a:buSzPts val="1800"/>
              <a:buFont typeface="Arial"/>
              <a:buNone/>
            </a:pPr>
            <a:r>
              <a:t/>
            </a:r>
            <a:endParaRPr b="1" sz="1800">
              <a:solidFill>
                <a:srgbClr val="00AFD7"/>
              </a:solidFill>
              <a:latin typeface="Avenir"/>
              <a:ea typeface="Avenir"/>
              <a:cs typeface="Avenir"/>
              <a:sym typeface="Avenir"/>
            </a:endParaRPr>
          </a:p>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00AFD7"/>
                </a:solidFill>
                <a:latin typeface="Avenir"/>
                <a:ea typeface="Avenir"/>
                <a:cs typeface="Avenir"/>
                <a:sym typeface="Avenir"/>
              </a:rPr>
              <a:t> </a:t>
            </a:r>
            <a:endParaRPr b="0" i="0" sz="1500" u="none" cap="none" strike="noStrike">
              <a:solidFill>
                <a:srgbClr val="666666"/>
              </a:solidFill>
              <a:latin typeface="Avenir"/>
              <a:ea typeface="Avenir"/>
              <a:cs typeface="Avenir"/>
              <a:sym typeface="Avenir"/>
            </a:endParaRPr>
          </a:p>
        </p:txBody>
      </p:sp>
      <p:sp>
        <p:nvSpPr>
          <p:cNvPr id="235" name="Google Shape;235;p33"/>
          <p:cNvSpPr/>
          <p:nvPr/>
        </p:nvSpPr>
        <p:spPr>
          <a:xfrm>
            <a:off x="7864679" y="6241408"/>
            <a:ext cx="1128300" cy="4749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36" name="Google Shape;236;p33"/>
          <p:cNvSpPr txBox="1"/>
          <p:nvPr>
            <p:ph type="title"/>
          </p:nvPr>
        </p:nvSpPr>
        <p:spPr>
          <a:xfrm>
            <a:off x="523850" y="190300"/>
            <a:ext cx="8098800" cy="640200"/>
          </a:xfrm>
          <a:prstGeom prst="rect">
            <a:avLst/>
          </a:prstGeom>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latin typeface="Arial"/>
                <a:ea typeface="Arial"/>
                <a:cs typeface="Arial"/>
                <a:sym typeface="Arial"/>
              </a:rPr>
              <a:t>Additional School Designations</a:t>
            </a:r>
            <a:endParaRPr/>
          </a:p>
        </p:txBody>
      </p:sp>
      <p:sp>
        <p:nvSpPr>
          <p:cNvPr id="237" name="Google Shape;237;p33"/>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38" name="Google Shape;238;p33"/>
          <p:cNvSpPr txBox="1"/>
          <p:nvPr/>
        </p:nvSpPr>
        <p:spPr>
          <a:xfrm>
            <a:off x="1169000" y="1094150"/>
            <a:ext cx="6925200" cy="2970600"/>
          </a:xfrm>
          <a:prstGeom prst="rect">
            <a:avLst/>
          </a:prstGeom>
          <a:noFill/>
          <a:ln>
            <a:noFill/>
          </a:ln>
        </p:spPr>
        <p:txBody>
          <a:bodyPr anchorCtr="0" anchor="t" bIns="91425" lIns="91425" spcFirstLastPara="1" rIns="91425" wrap="square" tIns="91425">
            <a:spAutoFit/>
          </a:bodyPr>
          <a:lstStyle/>
          <a:p>
            <a:pPr indent="0" lvl="0" marL="0" rtl="0" algn="l">
              <a:spcBef>
                <a:spcPts val="600"/>
              </a:spcBef>
              <a:spcAft>
                <a:spcPts val="0"/>
              </a:spcAft>
              <a:buNone/>
            </a:pPr>
            <a:r>
              <a:t/>
            </a:r>
            <a:endParaRPr sz="2700">
              <a:solidFill>
                <a:schemeClr val="dk1"/>
              </a:solidFill>
            </a:endParaRPr>
          </a:p>
          <a:p>
            <a:pPr indent="-400050" lvl="0" marL="457200" rtl="0" algn="l">
              <a:spcBef>
                <a:spcPts val="600"/>
              </a:spcBef>
              <a:spcAft>
                <a:spcPts val="0"/>
              </a:spcAft>
              <a:buClr>
                <a:schemeClr val="dk1"/>
              </a:buClr>
              <a:buSzPts val="2700"/>
              <a:buChar char="●"/>
            </a:pPr>
            <a:r>
              <a:rPr lang="en-US" sz="2700">
                <a:solidFill>
                  <a:schemeClr val="dk1"/>
                </a:solidFill>
              </a:rPr>
              <a:t>Comprehensive Support and Improvement (CSI)-lowest performing 5% of schools </a:t>
            </a:r>
            <a:endParaRPr sz="2700">
              <a:solidFill>
                <a:schemeClr val="dk1"/>
              </a:solidFill>
            </a:endParaRPr>
          </a:p>
          <a:p>
            <a:pPr indent="-400050" lvl="0" marL="457200" rtl="0" algn="l">
              <a:spcBef>
                <a:spcPts val="0"/>
              </a:spcBef>
              <a:spcAft>
                <a:spcPts val="0"/>
              </a:spcAft>
              <a:buClr>
                <a:schemeClr val="dk1"/>
              </a:buClr>
              <a:buSzPts val="2700"/>
              <a:buChar char="●"/>
            </a:pPr>
            <a:r>
              <a:rPr lang="en-US" sz="2700">
                <a:solidFill>
                  <a:schemeClr val="dk1"/>
                </a:solidFill>
              </a:rPr>
              <a:t>Schools with these designations remain in this status for 3 years</a:t>
            </a:r>
            <a:endParaRPr sz="3300">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4"/>
          <p:cNvSpPr/>
          <p:nvPr/>
        </p:nvSpPr>
        <p:spPr>
          <a:xfrm>
            <a:off x="267725" y="3429000"/>
            <a:ext cx="8876400" cy="26337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000000"/>
              </a:buClr>
              <a:buSzPts val="1000"/>
              <a:buFont typeface="Arial"/>
              <a:buNone/>
            </a:pPr>
            <a:r>
              <a:t/>
            </a:r>
            <a:endParaRPr b="1" i="0" sz="1200" u="none" cap="none" strike="noStrike">
              <a:solidFill>
                <a:srgbClr val="535758"/>
              </a:solidFill>
              <a:latin typeface="Avenir"/>
              <a:ea typeface="Avenir"/>
              <a:cs typeface="Avenir"/>
              <a:sym typeface="Avenir"/>
            </a:endParaRPr>
          </a:p>
        </p:txBody>
      </p:sp>
      <p:sp>
        <p:nvSpPr>
          <p:cNvPr id="244" name="Google Shape;244;p34"/>
          <p:cNvSpPr/>
          <p:nvPr/>
        </p:nvSpPr>
        <p:spPr>
          <a:xfrm>
            <a:off x="7921304" y="6157518"/>
            <a:ext cx="1071600" cy="5589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45" name="Google Shape;245;p34"/>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46" name="Google Shape;246;p34"/>
          <p:cNvSpPr txBox="1"/>
          <p:nvPr/>
        </p:nvSpPr>
        <p:spPr>
          <a:xfrm>
            <a:off x="508000" y="200650"/>
            <a:ext cx="8033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US" sz="3600">
                <a:solidFill>
                  <a:schemeClr val="dk1"/>
                </a:solidFill>
              </a:rPr>
              <a:t>Proud Points</a:t>
            </a:r>
            <a:endParaRPr/>
          </a:p>
        </p:txBody>
      </p:sp>
      <p:sp>
        <p:nvSpPr>
          <p:cNvPr id="247" name="Google Shape;247;p34"/>
          <p:cNvSpPr txBox="1"/>
          <p:nvPr/>
        </p:nvSpPr>
        <p:spPr>
          <a:xfrm>
            <a:off x="381000" y="1747375"/>
            <a:ext cx="8294100" cy="2909100"/>
          </a:xfrm>
          <a:prstGeom prst="rect">
            <a:avLst/>
          </a:prstGeom>
          <a:noFill/>
          <a:ln>
            <a:noFill/>
          </a:ln>
        </p:spPr>
        <p:txBody>
          <a:bodyPr anchorCtr="0" anchor="t" bIns="91425" lIns="91425" spcFirstLastPara="1" rIns="91425" wrap="square" tIns="91425">
            <a:spAutoFit/>
          </a:bodyPr>
          <a:lstStyle/>
          <a:p>
            <a:pPr indent="-400050" lvl="1" marL="914400" rtl="0" algn="l">
              <a:spcBef>
                <a:spcPts val="600"/>
              </a:spcBef>
              <a:spcAft>
                <a:spcPts val="0"/>
              </a:spcAft>
              <a:buClr>
                <a:schemeClr val="dk1"/>
              </a:buClr>
              <a:buSzPts val="2700"/>
              <a:buChar char="○"/>
            </a:pPr>
            <a:r>
              <a:rPr lang="en-US" sz="2700">
                <a:solidFill>
                  <a:schemeClr val="dk1"/>
                </a:solidFill>
              </a:rPr>
              <a:t>School consistently builds a culture of caring, support, and focus on academic growth.</a:t>
            </a:r>
            <a:endParaRPr sz="2700">
              <a:solidFill>
                <a:schemeClr val="dk1"/>
              </a:solidFill>
            </a:endParaRPr>
          </a:p>
          <a:p>
            <a:pPr indent="0" lvl="0" marL="914400" rtl="0" algn="l">
              <a:spcBef>
                <a:spcPts val="600"/>
              </a:spcBef>
              <a:spcAft>
                <a:spcPts val="0"/>
              </a:spcAft>
              <a:buNone/>
            </a:pPr>
            <a:r>
              <a:t/>
            </a:r>
            <a:endParaRPr sz="2700">
              <a:solidFill>
                <a:schemeClr val="dk1"/>
              </a:solidFill>
            </a:endParaRPr>
          </a:p>
          <a:p>
            <a:pPr indent="-400050" lvl="1" marL="914400" rtl="0" algn="l">
              <a:spcBef>
                <a:spcPts val="600"/>
              </a:spcBef>
              <a:spcAft>
                <a:spcPts val="0"/>
              </a:spcAft>
              <a:buClr>
                <a:schemeClr val="dk1"/>
              </a:buClr>
              <a:buSzPts val="2700"/>
              <a:buChar char="○"/>
            </a:pPr>
            <a:r>
              <a:rPr lang="en-US" sz="2700">
                <a:solidFill>
                  <a:schemeClr val="dk1"/>
                </a:solidFill>
              </a:rPr>
              <a:t>School letter grade increased for the 2023-2024 school year.</a:t>
            </a:r>
            <a:endParaRPr sz="2700">
              <a:solidFill>
                <a:schemeClr val="dk1"/>
              </a:solidFill>
            </a:endParaRPr>
          </a:p>
          <a:p>
            <a:pPr indent="0" lvl="0" marL="0" rtl="0" algn="l">
              <a:spcBef>
                <a:spcPts val="600"/>
              </a:spcBef>
              <a:spcAft>
                <a:spcPts val="0"/>
              </a:spcAft>
              <a:buNone/>
            </a:pPr>
            <a:r>
              <a:t/>
            </a:r>
            <a:endParaRPr sz="27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5"/>
          <p:cNvSpPr/>
          <p:nvPr/>
        </p:nvSpPr>
        <p:spPr>
          <a:xfrm>
            <a:off x="408600" y="194950"/>
            <a:ext cx="8735400" cy="7617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b="1" lang="en-US" sz="4400">
                <a:solidFill>
                  <a:schemeClr val="dk1"/>
                </a:solidFill>
                <a:latin typeface="Avenir"/>
                <a:ea typeface="Avenir"/>
                <a:cs typeface="Avenir"/>
                <a:sym typeface="Avenir"/>
              </a:rPr>
              <a:t>Thank you for being here!</a:t>
            </a:r>
            <a:r>
              <a:rPr lang="en-US" sz="4400">
                <a:solidFill>
                  <a:srgbClr val="5B595A"/>
                </a:solidFill>
                <a:latin typeface="Avenir"/>
                <a:ea typeface="Avenir"/>
                <a:cs typeface="Avenir"/>
                <a:sym typeface="Avenir"/>
              </a:rPr>
              <a:t> </a:t>
            </a:r>
            <a:endParaRPr i="0" sz="1700" u="none" cap="none" strike="noStrike">
              <a:solidFill>
                <a:srgbClr val="666666"/>
              </a:solidFill>
              <a:latin typeface="Avenir"/>
              <a:ea typeface="Avenir"/>
              <a:cs typeface="Avenir"/>
              <a:sym typeface="Avenir"/>
            </a:endParaRPr>
          </a:p>
        </p:txBody>
      </p:sp>
      <p:grpSp>
        <p:nvGrpSpPr>
          <p:cNvPr id="254" name="Google Shape;254;p35"/>
          <p:cNvGrpSpPr/>
          <p:nvPr/>
        </p:nvGrpSpPr>
        <p:grpSpPr>
          <a:xfrm>
            <a:off x="4705256" y="385000"/>
            <a:ext cx="3932256" cy="5606431"/>
            <a:chOff x="4112" y="494"/>
            <a:chExt cx="3009" cy="3257"/>
          </a:xfrm>
        </p:grpSpPr>
        <p:grpSp>
          <p:nvGrpSpPr>
            <p:cNvPr id="255" name="Google Shape;255;p35"/>
            <p:cNvGrpSpPr/>
            <p:nvPr/>
          </p:nvGrpSpPr>
          <p:grpSpPr>
            <a:xfrm>
              <a:off x="4112" y="494"/>
              <a:ext cx="3009" cy="3257"/>
              <a:chOff x="4112" y="494"/>
              <a:chExt cx="3009" cy="3257"/>
            </a:xfrm>
          </p:grpSpPr>
          <p:sp>
            <p:nvSpPr>
              <p:cNvPr id="256" name="Google Shape;256;p35"/>
              <p:cNvSpPr/>
              <p:nvPr/>
            </p:nvSpPr>
            <p:spPr>
              <a:xfrm>
                <a:off x="5007" y="49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Charlotte</a:t>
                </a:r>
                <a:endParaRPr i="0" sz="1800" u="none" cap="none" strike="noStrike">
                  <a:solidFill>
                    <a:srgbClr val="666666"/>
                  </a:solidFill>
                  <a:latin typeface="Avenir"/>
                  <a:ea typeface="Avenir"/>
                  <a:cs typeface="Avenir"/>
                  <a:sym typeface="Avenir"/>
                </a:endParaRPr>
              </a:p>
            </p:txBody>
          </p:sp>
          <p:sp>
            <p:nvSpPr>
              <p:cNvPr id="257" name="Google Shape;257;p35"/>
              <p:cNvSpPr/>
              <p:nvPr/>
            </p:nvSpPr>
            <p:spPr>
              <a:xfrm>
                <a:off x="5340" y="49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58" name="Google Shape;258;p35"/>
              <p:cNvSpPr/>
              <p:nvPr/>
            </p:nvSpPr>
            <p:spPr>
              <a:xfrm>
                <a:off x="5376" y="49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Mecklenburg Schools</a:t>
                </a:r>
                <a:endParaRPr i="0" sz="1800" u="none" cap="none" strike="noStrike">
                  <a:solidFill>
                    <a:srgbClr val="666666"/>
                  </a:solidFill>
                  <a:latin typeface="Avenir"/>
                  <a:ea typeface="Avenir"/>
                  <a:cs typeface="Avenir"/>
                  <a:sym typeface="Avenir"/>
                </a:endParaRPr>
              </a:p>
            </p:txBody>
          </p:sp>
          <p:sp>
            <p:nvSpPr>
              <p:cNvPr id="259" name="Google Shape;259;p35"/>
              <p:cNvSpPr/>
              <p:nvPr/>
            </p:nvSpPr>
            <p:spPr>
              <a:xfrm>
                <a:off x="6146" y="49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0" name="Google Shape;260;p35"/>
              <p:cNvSpPr/>
              <p:nvPr/>
            </p:nvSpPr>
            <p:spPr>
              <a:xfrm>
                <a:off x="5577" y="59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1" name="Google Shape;261;p35"/>
              <p:cNvSpPr/>
              <p:nvPr/>
            </p:nvSpPr>
            <p:spPr>
              <a:xfrm>
                <a:off x="5029" y="674"/>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Time and Effort Certification Report</a:t>
                </a:r>
                <a:endParaRPr i="0" sz="1800" u="none" cap="none" strike="noStrike">
                  <a:solidFill>
                    <a:srgbClr val="666666"/>
                  </a:solidFill>
                  <a:latin typeface="Avenir"/>
                  <a:ea typeface="Avenir"/>
                  <a:cs typeface="Avenir"/>
                  <a:sym typeface="Avenir"/>
                </a:endParaRPr>
              </a:p>
            </p:txBody>
          </p:sp>
          <p:sp>
            <p:nvSpPr>
              <p:cNvPr id="262" name="Google Shape;262;p35"/>
              <p:cNvSpPr/>
              <p:nvPr/>
            </p:nvSpPr>
            <p:spPr>
              <a:xfrm>
                <a:off x="6125" y="67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3" name="Google Shape;263;p35"/>
              <p:cNvSpPr/>
              <p:nvPr/>
            </p:nvSpPr>
            <p:spPr>
              <a:xfrm>
                <a:off x="5468" y="75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a:t>
                </a:r>
                <a:endParaRPr i="0" sz="1800" u="none" cap="none" strike="noStrike">
                  <a:solidFill>
                    <a:srgbClr val="666666"/>
                  </a:solidFill>
                  <a:latin typeface="Avenir"/>
                  <a:ea typeface="Avenir"/>
                  <a:cs typeface="Avenir"/>
                  <a:sym typeface="Avenir"/>
                </a:endParaRPr>
              </a:p>
            </p:txBody>
          </p:sp>
          <p:sp>
            <p:nvSpPr>
              <p:cNvPr id="264" name="Google Shape;264;p35"/>
              <p:cNvSpPr/>
              <p:nvPr/>
            </p:nvSpPr>
            <p:spPr>
              <a:xfrm>
                <a:off x="5686" y="75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5" name="Google Shape;265;p35"/>
              <p:cNvSpPr/>
              <p:nvPr/>
            </p:nvSpPr>
            <p:spPr>
              <a:xfrm>
                <a:off x="5577" y="84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6" name="Google Shape;266;p35"/>
              <p:cNvSpPr/>
              <p:nvPr/>
            </p:nvSpPr>
            <p:spPr>
              <a:xfrm>
                <a:off x="4126" y="92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7" name="Google Shape;267;p35"/>
              <p:cNvSpPr/>
              <p:nvPr/>
            </p:nvSpPr>
            <p:spPr>
              <a:xfrm>
                <a:off x="4276" y="924"/>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Requirement under the federal Office of Management and Budget (OMB)2 CFR Part 225 </a:t>
                </a:r>
                <a:endParaRPr i="0" sz="1800" u="none" cap="none" strike="noStrike">
                  <a:solidFill>
                    <a:srgbClr val="666666"/>
                  </a:solidFill>
                  <a:latin typeface="Avenir"/>
                  <a:ea typeface="Avenir"/>
                  <a:cs typeface="Avenir"/>
                  <a:sym typeface="Avenir"/>
                </a:endParaRPr>
              </a:p>
            </p:txBody>
          </p:sp>
          <p:sp>
            <p:nvSpPr>
              <p:cNvPr id="268" name="Google Shape;268;p35"/>
              <p:cNvSpPr/>
              <p:nvPr/>
            </p:nvSpPr>
            <p:spPr>
              <a:xfrm>
                <a:off x="6997" y="92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69" name="Google Shape;269;p35"/>
              <p:cNvSpPr/>
              <p:nvPr/>
            </p:nvSpPr>
            <p:spPr>
              <a:xfrm>
                <a:off x="7028" y="92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0" name="Google Shape;270;p35"/>
              <p:cNvSpPr/>
              <p:nvPr/>
            </p:nvSpPr>
            <p:spPr>
              <a:xfrm>
                <a:off x="4212" y="1020"/>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Cost Principles for State, Local, and Indian Tribal Government (Uniform Grant Guidance)</a:t>
                </a:r>
                <a:endParaRPr i="0" sz="1800" u="none" cap="none" strike="noStrike">
                  <a:solidFill>
                    <a:srgbClr val="666666"/>
                  </a:solidFill>
                  <a:latin typeface="Avenir"/>
                  <a:ea typeface="Avenir"/>
                  <a:cs typeface="Avenir"/>
                  <a:sym typeface="Avenir"/>
                </a:endParaRPr>
              </a:p>
            </p:txBody>
          </p:sp>
          <p:sp>
            <p:nvSpPr>
              <p:cNvPr id="271" name="Google Shape;271;p35"/>
              <p:cNvSpPr/>
              <p:nvPr/>
            </p:nvSpPr>
            <p:spPr>
              <a:xfrm>
                <a:off x="6941" y="102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2" name="Google Shape;272;p35"/>
              <p:cNvSpPr/>
              <p:nvPr/>
            </p:nvSpPr>
            <p:spPr>
              <a:xfrm>
                <a:off x="5577" y="11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3" name="Google Shape;273;p35"/>
              <p:cNvSpPr/>
              <p:nvPr/>
            </p:nvSpPr>
            <p:spPr>
              <a:xfrm>
                <a:off x="5321" y="1265"/>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Title I</a:t>
                </a:r>
                <a:endParaRPr i="0" sz="1800" u="none" cap="none" strike="noStrike">
                  <a:solidFill>
                    <a:srgbClr val="666666"/>
                  </a:solidFill>
                  <a:latin typeface="Avenir"/>
                  <a:ea typeface="Avenir"/>
                  <a:cs typeface="Avenir"/>
                  <a:sym typeface="Avenir"/>
                </a:endParaRPr>
              </a:p>
            </p:txBody>
          </p:sp>
          <p:sp>
            <p:nvSpPr>
              <p:cNvPr id="274" name="Google Shape;274;p35"/>
              <p:cNvSpPr/>
              <p:nvPr/>
            </p:nvSpPr>
            <p:spPr>
              <a:xfrm>
                <a:off x="5496"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5" name="Google Shape;275;p35"/>
              <p:cNvSpPr/>
              <p:nvPr/>
            </p:nvSpPr>
            <p:spPr>
              <a:xfrm>
                <a:off x="5515" y="1265"/>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(PRC 0</a:t>
                </a:r>
                <a:endParaRPr i="0" sz="1800" u="none" cap="none" strike="noStrike">
                  <a:solidFill>
                    <a:srgbClr val="666666"/>
                  </a:solidFill>
                  <a:latin typeface="Avenir"/>
                  <a:ea typeface="Avenir"/>
                  <a:cs typeface="Avenir"/>
                  <a:sym typeface="Avenir"/>
                </a:endParaRPr>
              </a:p>
            </p:txBody>
          </p:sp>
          <p:sp>
            <p:nvSpPr>
              <p:cNvPr id="276" name="Google Shape;276;p35"/>
              <p:cNvSpPr/>
              <p:nvPr/>
            </p:nvSpPr>
            <p:spPr>
              <a:xfrm>
                <a:off x="5724"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50</a:t>
                </a:r>
                <a:endParaRPr i="0" sz="1800" u="none" cap="none" strike="noStrike">
                  <a:solidFill>
                    <a:srgbClr val="666666"/>
                  </a:solidFill>
                  <a:latin typeface="Avenir"/>
                  <a:ea typeface="Avenir"/>
                  <a:cs typeface="Avenir"/>
                  <a:sym typeface="Avenir"/>
                </a:endParaRPr>
              </a:p>
            </p:txBody>
          </p:sp>
          <p:sp>
            <p:nvSpPr>
              <p:cNvPr id="277" name="Google Shape;277;p35"/>
              <p:cNvSpPr/>
              <p:nvPr/>
            </p:nvSpPr>
            <p:spPr>
              <a:xfrm>
                <a:off x="5806"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78" name="Google Shape;278;p35"/>
              <p:cNvSpPr/>
              <p:nvPr/>
            </p:nvSpPr>
            <p:spPr>
              <a:xfrm>
                <a:off x="5832"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9" name="Google Shape;279;p35"/>
              <p:cNvSpPr/>
              <p:nvPr/>
            </p:nvSpPr>
            <p:spPr>
              <a:xfrm>
                <a:off x="5577" y="13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0" name="Google Shape;280;p35"/>
              <p:cNvSpPr/>
              <p:nvPr/>
            </p:nvSpPr>
            <p:spPr>
              <a:xfrm>
                <a:off x="4270" y="1432"/>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This certification is to be completed semi</a:t>
                </a:r>
                <a:endParaRPr i="0" sz="1800" u="none" cap="none" strike="noStrike">
                  <a:solidFill>
                    <a:srgbClr val="666666"/>
                  </a:solidFill>
                  <a:latin typeface="Avenir"/>
                  <a:ea typeface="Avenir"/>
                  <a:cs typeface="Avenir"/>
                  <a:sym typeface="Avenir"/>
                </a:endParaRPr>
              </a:p>
            </p:txBody>
          </p:sp>
          <p:sp>
            <p:nvSpPr>
              <p:cNvPr id="281" name="Google Shape;281;p35"/>
              <p:cNvSpPr/>
              <p:nvPr/>
            </p:nvSpPr>
            <p:spPr>
              <a:xfrm>
                <a:off x="5511" y="143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82" name="Google Shape;282;p35"/>
              <p:cNvSpPr/>
              <p:nvPr/>
            </p:nvSpPr>
            <p:spPr>
              <a:xfrm>
                <a:off x="5542" y="1432"/>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annually, in </a:t>
                </a:r>
                <a:endParaRPr i="0" sz="1800" u="none" cap="none" strike="noStrike">
                  <a:solidFill>
                    <a:srgbClr val="666666"/>
                  </a:solidFill>
                  <a:latin typeface="Avenir"/>
                  <a:ea typeface="Avenir"/>
                  <a:cs typeface="Avenir"/>
                  <a:sym typeface="Avenir"/>
                </a:endParaRPr>
              </a:p>
            </p:txBody>
          </p:sp>
          <p:sp>
            <p:nvSpPr>
              <p:cNvPr id="283" name="Google Shape;283;p35"/>
              <p:cNvSpPr/>
              <p:nvPr/>
            </p:nvSpPr>
            <p:spPr>
              <a:xfrm>
                <a:off x="5928" y="1432"/>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January and July, by employees </a:t>
                </a:r>
                <a:endParaRPr i="0" sz="1800" u="none" cap="none" strike="noStrike">
                  <a:solidFill>
                    <a:srgbClr val="666666"/>
                  </a:solidFill>
                  <a:latin typeface="Avenir"/>
                  <a:ea typeface="Avenir"/>
                  <a:cs typeface="Avenir"/>
                  <a:sym typeface="Avenir"/>
                </a:endParaRPr>
              </a:p>
            </p:txBody>
          </p:sp>
          <p:sp>
            <p:nvSpPr>
              <p:cNvPr id="284" name="Google Shape;284;p35"/>
              <p:cNvSpPr/>
              <p:nvPr/>
            </p:nvSpPr>
            <p:spPr>
              <a:xfrm>
                <a:off x="6901" y="143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5" name="Google Shape;285;p35"/>
              <p:cNvSpPr/>
              <p:nvPr/>
            </p:nvSpPr>
            <p:spPr>
              <a:xfrm>
                <a:off x="4334" y="1516"/>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who spend 100% of their time and effort working on one federal program or cost</a:t>
                </a:r>
                <a:endParaRPr i="0" sz="1800" u="none" cap="none" strike="noStrike">
                  <a:solidFill>
                    <a:srgbClr val="666666"/>
                  </a:solidFill>
                  <a:latin typeface="Avenir"/>
                  <a:ea typeface="Avenir"/>
                  <a:cs typeface="Avenir"/>
                  <a:sym typeface="Avenir"/>
                </a:endParaRPr>
              </a:p>
            </p:txBody>
          </p:sp>
          <p:sp>
            <p:nvSpPr>
              <p:cNvPr id="286" name="Google Shape;286;p35"/>
              <p:cNvSpPr/>
              <p:nvPr/>
            </p:nvSpPr>
            <p:spPr>
              <a:xfrm>
                <a:off x="6820" y="1516"/>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7" name="Google Shape;287;p35"/>
              <p:cNvSpPr/>
              <p:nvPr/>
            </p:nvSpPr>
            <p:spPr>
              <a:xfrm>
                <a:off x="4252" y="1599"/>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Objective and whose salary is funded by that federal program.  The certification report</a:t>
                </a:r>
                <a:endParaRPr i="0" sz="1800" u="none" cap="none" strike="noStrike">
                  <a:solidFill>
                    <a:srgbClr val="666666"/>
                  </a:solidFill>
                  <a:latin typeface="Avenir"/>
                  <a:ea typeface="Avenir"/>
                  <a:cs typeface="Avenir"/>
                  <a:sym typeface="Avenir"/>
                </a:endParaRPr>
              </a:p>
            </p:txBody>
          </p:sp>
          <p:sp>
            <p:nvSpPr>
              <p:cNvPr id="288" name="Google Shape;288;p35"/>
              <p:cNvSpPr/>
              <p:nvPr/>
            </p:nvSpPr>
            <p:spPr>
              <a:xfrm>
                <a:off x="6901" y="159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9" name="Google Shape;289;p35"/>
              <p:cNvSpPr/>
              <p:nvPr/>
            </p:nvSpPr>
            <p:spPr>
              <a:xfrm>
                <a:off x="4857" y="1682"/>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periods for 20XX-20XX</a:t>
                </a:r>
                <a:endParaRPr i="0" sz="1800" u="none" cap="none" strike="noStrike">
                  <a:solidFill>
                    <a:srgbClr val="666666"/>
                  </a:solidFill>
                  <a:latin typeface="Avenir"/>
                  <a:ea typeface="Avenir"/>
                  <a:cs typeface="Avenir"/>
                  <a:sym typeface="Avenir"/>
                </a:endParaRPr>
              </a:p>
            </p:txBody>
          </p:sp>
          <p:sp>
            <p:nvSpPr>
              <p:cNvPr id="290" name="Google Shape;290;p35"/>
              <p:cNvSpPr/>
              <p:nvPr/>
            </p:nvSpPr>
            <p:spPr>
              <a:xfrm>
                <a:off x="5469" y="168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291" name="Google Shape;291;p35"/>
              <p:cNvSpPr/>
              <p:nvPr/>
            </p:nvSpPr>
            <p:spPr>
              <a:xfrm>
                <a:off x="5511" y="16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292" name="Google Shape;292;p35"/>
              <p:cNvSpPr/>
              <p:nvPr/>
            </p:nvSpPr>
            <p:spPr>
              <a:xfrm>
                <a:off x="5646" y="1682"/>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are as follows:</a:t>
                </a:r>
                <a:endParaRPr i="0" sz="1800" u="none" cap="none" strike="noStrike">
                  <a:solidFill>
                    <a:srgbClr val="666666"/>
                  </a:solidFill>
                  <a:latin typeface="Avenir"/>
                  <a:ea typeface="Avenir"/>
                  <a:cs typeface="Avenir"/>
                  <a:sym typeface="Avenir"/>
                </a:endParaRPr>
              </a:p>
            </p:txBody>
          </p:sp>
          <p:sp>
            <p:nvSpPr>
              <p:cNvPr id="293" name="Google Shape;293;p35"/>
              <p:cNvSpPr/>
              <p:nvPr/>
            </p:nvSpPr>
            <p:spPr>
              <a:xfrm>
                <a:off x="6159" y="16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4" name="Google Shape;294;p35"/>
              <p:cNvSpPr/>
              <p:nvPr/>
            </p:nvSpPr>
            <p:spPr>
              <a:xfrm>
                <a:off x="5595" y="17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5" name="Google Shape;295;p35"/>
              <p:cNvSpPr/>
              <p:nvPr/>
            </p:nvSpPr>
            <p:spPr>
              <a:xfrm>
                <a:off x="4313"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January Report </a:t>
                </a:r>
                <a:endParaRPr i="0" sz="1800" u="none" cap="none" strike="noStrike">
                  <a:solidFill>
                    <a:srgbClr val="666666"/>
                  </a:solidFill>
                  <a:latin typeface="Avenir"/>
                  <a:ea typeface="Avenir"/>
                  <a:cs typeface="Avenir"/>
                  <a:sym typeface="Avenir"/>
                </a:endParaRPr>
              </a:p>
            </p:txBody>
          </p:sp>
          <p:sp>
            <p:nvSpPr>
              <p:cNvPr id="296" name="Google Shape;296;p35"/>
              <p:cNvSpPr/>
              <p:nvPr/>
            </p:nvSpPr>
            <p:spPr>
              <a:xfrm>
                <a:off x="4791"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97" name="Google Shape;297;p35"/>
              <p:cNvSpPr/>
              <p:nvPr/>
            </p:nvSpPr>
            <p:spPr>
              <a:xfrm>
                <a:off x="4828"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8" name="Google Shape;298;p35"/>
              <p:cNvSpPr/>
              <p:nvPr/>
            </p:nvSpPr>
            <p:spPr>
              <a:xfrm>
                <a:off x="4847"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Covers July 1, XXXX(</a:t>
                </a:r>
                <a:endParaRPr i="0" sz="1800" u="none" cap="none" strike="noStrike">
                  <a:solidFill>
                    <a:srgbClr val="666666"/>
                  </a:solidFill>
                  <a:latin typeface="Avenir"/>
                  <a:ea typeface="Avenir"/>
                  <a:cs typeface="Avenir"/>
                  <a:sym typeface="Avenir"/>
                </a:endParaRPr>
              </a:p>
            </p:txBody>
          </p:sp>
          <p:sp>
            <p:nvSpPr>
              <p:cNvPr id="299" name="Google Shape;299;p35"/>
              <p:cNvSpPr/>
              <p:nvPr/>
            </p:nvSpPr>
            <p:spPr>
              <a:xfrm>
                <a:off x="5496"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 through</a:t>
                </a:r>
                <a:endParaRPr i="0" sz="1800" u="none" cap="none" strike="noStrike">
                  <a:solidFill>
                    <a:srgbClr val="666666"/>
                  </a:solidFill>
                  <a:latin typeface="Avenir"/>
                  <a:ea typeface="Avenir"/>
                  <a:cs typeface="Avenir"/>
                  <a:sym typeface="Avenir"/>
                </a:endParaRPr>
              </a:p>
            </p:txBody>
          </p:sp>
          <p:sp>
            <p:nvSpPr>
              <p:cNvPr id="300" name="Google Shape;300;p35"/>
              <p:cNvSpPr/>
              <p:nvPr/>
            </p:nvSpPr>
            <p:spPr>
              <a:xfrm>
                <a:off x="5955"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1" name="Google Shape;301;p35"/>
              <p:cNvSpPr/>
              <p:nvPr/>
            </p:nvSpPr>
            <p:spPr>
              <a:xfrm>
                <a:off x="5973" y="1849"/>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December 31, XXXX (YEAR)</a:t>
                </a:r>
                <a:endParaRPr i="0" sz="1800" u="none" cap="none" strike="noStrike">
                  <a:solidFill>
                    <a:srgbClr val="666666"/>
                  </a:solidFill>
                  <a:latin typeface="Avenir"/>
                  <a:ea typeface="Avenir"/>
                  <a:cs typeface="Avenir"/>
                  <a:sym typeface="Avenir"/>
                </a:endParaRPr>
              </a:p>
            </p:txBody>
          </p:sp>
          <p:sp>
            <p:nvSpPr>
              <p:cNvPr id="302" name="Google Shape;302;p35"/>
              <p:cNvSpPr/>
              <p:nvPr/>
            </p:nvSpPr>
            <p:spPr>
              <a:xfrm>
                <a:off x="6840"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3" name="Google Shape;303;p35"/>
              <p:cNvSpPr/>
              <p:nvPr/>
            </p:nvSpPr>
            <p:spPr>
              <a:xfrm>
                <a:off x="4391"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Jul</a:t>
                </a:r>
                <a:endParaRPr i="0" sz="1800" u="none" cap="none" strike="noStrike">
                  <a:solidFill>
                    <a:srgbClr val="666666"/>
                  </a:solidFill>
                  <a:latin typeface="Avenir"/>
                  <a:ea typeface="Avenir"/>
                  <a:cs typeface="Avenir"/>
                  <a:sym typeface="Avenir"/>
                </a:endParaRPr>
              </a:p>
            </p:txBody>
          </p:sp>
          <p:sp>
            <p:nvSpPr>
              <p:cNvPr id="304" name="Google Shape;304;p35"/>
              <p:cNvSpPr/>
              <p:nvPr/>
            </p:nvSpPr>
            <p:spPr>
              <a:xfrm>
                <a:off x="4475" y="193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 Report </a:t>
                </a:r>
                <a:endParaRPr i="0" sz="1800" u="none" cap="none" strike="noStrike">
                  <a:solidFill>
                    <a:srgbClr val="666666"/>
                  </a:solidFill>
                  <a:latin typeface="Avenir"/>
                  <a:ea typeface="Avenir"/>
                  <a:cs typeface="Avenir"/>
                  <a:sym typeface="Avenir"/>
                </a:endParaRPr>
              </a:p>
            </p:txBody>
          </p:sp>
          <p:sp>
            <p:nvSpPr>
              <p:cNvPr id="305" name="Google Shape;305;p35"/>
              <p:cNvSpPr/>
              <p:nvPr/>
            </p:nvSpPr>
            <p:spPr>
              <a:xfrm>
                <a:off x="4748"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06" name="Google Shape;306;p35"/>
              <p:cNvSpPr/>
              <p:nvPr/>
            </p:nvSpPr>
            <p:spPr>
              <a:xfrm>
                <a:off x="4786"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7" name="Google Shape;307;p35"/>
              <p:cNvSpPr/>
              <p:nvPr/>
            </p:nvSpPr>
            <p:spPr>
              <a:xfrm>
                <a:off x="4804" y="1933"/>
                <a:ext cx="21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Covers January 1, XXXX (YEAR) through June 30, XXXX (YEAR)</a:t>
                </a:r>
                <a:endParaRPr i="0" sz="1800" u="none" cap="none" strike="noStrike">
                  <a:solidFill>
                    <a:srgbClr val="666666"/>
                  </a:solidFill>
                  <a:latin typeface="Avenir"/>
                  <a:ea typeface="Avenir"/>
                  <a:cs typeface="Avenir"/>
                  <a:sym typeface="Avenir"/>
                </a:endParaRPr>
              </a:p>
            </p:txBody>
          </p:sp>
          <p:sp>
            <p:nvSpPr>
              <p:cNvPr id="308" name="Google Shape;308;p35"/>
              <p:cNvSpPr/>
              <p:nvPr/>
            </p:nvSpPr>
            <p:spPr>
              <a:xfrm>
                <a:off x="6763"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9" name="Google Shape;309;p35"/>
              <p:cNvSpPr/>
              <p:nvPr/>
            </p:nvSpPr>
            <p:spPr>
              <a:xfrm>
                <a:off x="5577" y="201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0" name="Google Shape;310;p35"/>
              <p:cNvSpPr/>
              <p:nvPr/>
            </p:nvSpPr>
            <p:spPr>
              <a:xfrm>
                <a:off x="4112" y="2100"/>
                <a:ext cx="30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11" name="Google Shape;311;p35"/>
              <p:cNvSpPr/>
              <p:nvPr/>
            </p:nvSpPr>
            <p:spPr>
              <a:xfrm>
                <a:off x="5577" y="210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2" name="Google Shape;312;p35"/>
              <p:cNvSpPr/>
              <p:nvPr/>
            </p:nvSpPr>
            <p:spPr>
              <a:xfrm>
                <a:off x="4226" y="2180"/>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I certify that</a:t>
                </a:r>
                <a:endParaRPr i="0" sz="1800" u="none" cap="none" strike="noStrike">
                  <a:solidFill>
                    <a:srgbClr val="666666"/>
                  </a:solidFill>
                  <a:latin typeface="Avenir"/>
                  <a:ea typeface="Avenir"/>
                  <a:cs typeface="Avenir"/>
                  <a:sym typeface="Avenir"/>
                </a:endParaRPr>
              </a:p>
            </p:txBody>
          </p:sp>
          <p:sp>
            <p:nvSpPr>
              <p:cNvPr id="313" name="Google Shape;313;p35"/>
              <p:cNvSpPr/>
              <p:nvPr/>
            </p:nvSpPr>
            <p:spPr>
              <a:xfrm>
                <a:off x="4622" y="2180"/>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{Staff Name}</a:t>
                </a:r>
                <a:endParaRPr i="0" sz="1800" u="none" cap="none" strike="noStrike">
                  <a:solidFill>
                    <a:srgbClr val="666666"/>
                  </a:solidFill>
                  <a:latin typeface="Avenir"/>
                  <a:ea typeface="Avenir"/>
                  <a:cs typeface="Avenir"/>
                  <a:sym typeface="Avenir"/>
                </a:endParaRPr>
              </a:p>
            </p:txBody>
          </p:sp>
          <p:sp>
            <p:nvSpPr>
              <p:cNvPr id="314" name="Google Shape;314;p35"/>
              <p:cNvSpPr/>
              <p:nvPr/>
            </p:nvSpPr>
            <p:spPr>
              <a:xfrm>
                <a:off x="5087"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15" name="Google Shape;315;p35"/>
              <p:cNvSpPr/>
              <p:nvPr/>
            </p:nvSpPr>
            <p:spPr>
              <a:xfrm>
                <a:off x="5105"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6" name="Google Shape;316;p35"/>
              <p:cNvSpPr/>
              <p:nvPr/>
            </p:nvSpPr>
            <p:spPr>
              <a:xfrm>
                <a:off x="5124" y="2180"/>
                <a:ext cx="18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worked solely on Title I program activities for the period of</a:t>
                </a:r>
                <a:endParaRPr i="0" sz="1800" u="none" cap="none" strike="noStrike">
                  <a:solidFill>
                    <a:srgbClr val="666666"/>
                  </a:solidFill>
                  <a:latin typeface="Avenir"/>
                  <a:ea typeface="Avenir"/>
                  <a:cs typeface="Avenir"/>
                  <a:sym typeface="Avenir"/>
                </a:endParaRPr>
              </a:p>
            </p:txBody>
          </p:sp>
          <p:sp>
            <p:nvSpPr>
              <p:cNvPr id="317" name="Google Shape;317;p35"/>
              <p:cNvSpPr/>
              <p:nvPr/>
            </p:nvSpPr>
            <p:spPr>
              <a:xfrm>
                <a:off x="6928"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8" name="Google Shape;318;p35"/>
              <p:cNvSpPr/>
              <p:nvPr/>
            </p:nvSpPr>
            <p:spPr>
              <a:xfrm>
                <a:off x="4761"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9" name="Google Shape;319;p35"/>
              <p:cNvSpPr/>
              <p:nvPr/>
            </p:nvSpPr>
            <p:spPr>
              <a:xfrm>
                <a:off x="4780"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a:t>
                </a:r>
                <a:endParaRPr i="0" sz="1800" u="none" cap="none" strike="noStrike">
                  <a:solidFill>
                    <a:srgbClr val="666666"/>
                  </a:solidFill>
                  <a:latin typeface="Avenir"/>
                  <a:ea typeface="Avenir"/>
                  <a:cs typeface="Avenir"/>
                  <a:sym typeface="Avenir"/>
                </a:endParaRPr>
              </a:p>
            </p:txBody>
          </p:sp>
          <p:sp>
            <p:nvSpPr>
              <p:cNvPr id="320" name="Google Shape;320;p35"/>
              <p:cNvSpPr/>
              <p:nvPr/>
            </p:nvSpPr>
            <p:spPr>
              <a:xfrm>
                <a:off x="4802"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uly </a:t>
                </a:r>
                <a:endParaRPr i="0" sz="1800" u="none" cap="none" strike="noStrike">
                  <a:solidFill>
                    <a:srgbClr val="666666"/>
                  </a:solidFill>
                  <a:latin typeface="Avenir"/>
                  <a:ea typeface="Avenir"/>
                  <a:cs typeface="Avenir"/>
                  <a:sym typeface="Avenir"/>
                </a:endParaRPr>
              </a:p>
            </p:txBody>
          </p:sp>
          <p:sp>
            <p:nvSpPr>
              <p:cNvPr id="321" name="Google Shape;321;p35"/>
              <p:cNvSpPr/>
              <p:nvPr/>
            </p:nvSpPr>
            <p:spPr>
              <a:xfrm>
                <a:off x="4917"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1</a:t>
                </a:r>
                <a:endParaRPr i="0" sz="1800" u="none" cap="none" strike="noStrike">
                  <a:solidFill>
                    <a:srgbClr val="666666"/>
                  </a:solidFill>
                  <a:latin typeface="Avenir"/>
                  <a:ea typeface="Avenir"/>
                  <a:cs typeface="Avenir"/>
                  <a:sym typeface="Avenir"/>
                </a:endParaRPr>
              </a:p>
            </p:txBody>
          </p:sp>
          <p:sp>
            <p:nvSpPr>
              <p:cNvPr id="322" name="Google Shape;322;p35"/>
              <p:cNvSpPr/>
              <p:nvPr/>
            </p:nvSpPr>
            <p:spPr>
              <a:xfrm>
                <a:off x="4958"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23" name="Google Shape;323;p35"/>
              <p:cNvSpPr/>
              <p:nvPr/>
            </p:nvSpPr>
            <p:spPr>
              <a:xfrm>
                <a:off x="4976"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4" name="Google Shape;324;p35"/>
              <p:cNvSpPr/>
              <p:nvPr/>
            </p:nvSpPr>
            <p:spPr>
              <a:xfrm>
                <a:off x="4995"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XXXX (</a:t>
                </a:r>
                <a:endParaRPr i="0" sz="1800" u="none" cap="none" strike="noStrike">
                  <a:solidFill>
                    <a:srgbClr val="666666"/>
                  </a:solidFill>
                  <a:latin typeface="Avenir"/>
                  <a:ea typeface="Avenir"/>
                  <a:cs typeface="Avenir"/>
                  <a:sym typeface="Avenir"/>
                </a:endParaRPr>
              </a:p>
            </p:txBody>
          </p:sp>
          <p:sp>
            <p:nvSpPr>
              <p:cNvPr id="325" name="Google Shape;325;p35"/>
              <p:cNvSpPr/>
              <p:nvPr/>
            </p:nvSpPr>
            <p:spPr>
              <a:xfrm>
                <a:off x="5221"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 to</a:t>
                </a:r>
                <a:endParaRPr i="0" sz="1800" u="none" cap="none" strike="noStrike">
                  <a:solidFill>
                    <a:srgbClr val="666666"/>
                  </a:solidFill>
                  <a:latin typeface="Avenir"/>
                  <a:ea typeface="Avenir"/>
                  <a:cs typeface="Avenir"/>
                  <a:sym typeface="Avenir"/>
                </a:endParaRPr>
              </a:p>
            </p:txBody>
          </p:sp>
          <p:sp>
            <p:nvSpPr>
              <p:cNvPr id="326" name="Google Shape;326;p35"/>
              <p:cNvSpPr/>
              <p:nvPr/>
            </p:nvSpPr>
            <p:spPr>
              <a:xfrm>
                <a:off x="5489"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7" name="Google Shape;327;p35"/>
              <p:cNvSpPr/>
              <p:nvPr/>
            </p:nvSpPr>
            <p:spPr>
              <a:xfrm>
                <a:off x="5508" y="226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December 31, XXXX (YEAR)</a:t>
                </a:r>
                <a:endParaRPr i="0" sz="1800" u="none" cap="none" strike="noStrike">
                  <a:solidFill>
                    <a:srgbClr val="666666"/>
                  </a:solidFill>
                  <a:latin typeface="Avenir"/>
                  <a:ea typeface="Avenir"/>
                  <a:cs typeface="Avenir"/>
                  <a:sym typeface="Avenir"/>
                </a:endParaRPr>
              </a:p>
            </p:txBody>
          </p:sp>
          <p:sp>
            <p:nvSpPr>
              <p:cNvPr id="328" name="Google Shape;328;p35"/>
              <p:cNvSpPr/>
              <p:nvPr/>
            </p:nvSpPr>
            <p:spPr>
              <a:xfrm>
                <a:off x="6375"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29" name="Google Shape;329;p35"/>
              <p:cNvSpPr/>
              <p:nvPr/>
            </p:nvSpPr>
            <p:spPr>
              <a:xfrm>
                <a:off x="6393"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0" name="Google Shape;330;p35"/>
              <p:cNvSpPr/>
              <p:nvPr/>
            </p:nvSpPr>
            <p:spPr>
              <a:xfrm>
                <a:off x="5577" y="234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1" name="Google Shape;331;p35"/>
              <p:cNvSpPr/>
              <p:nvPr/>
            </p:nvSpPr>
            <p:spPr>
              <a:xfrm>
                <a:off x="4325" y="243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2" name="Google Shape;332;p35"/>
              <p:cNvSpPr/>
              <p:nvPr/>
            </p:nvSpPr>
            <p:spPr>
              <a:xfrm>
                <a:off x="4343" y="243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3" name="Google Shape;333;p35"/>
              <p:cNvSpPr/>
              <p:nvPr/>
            </p:nvSpPr>
            <p:spPr>
              <a:xfrm>
                <a:off x="4121" y="251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4" name="Google Shape;334;p35"/>
              <p:cNvSpPr/>
              <p:nvPr/>
            </p:nvSpPr>
            <p:spPr>
              <a:xfrm>
                <a:off x="4121" y="259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5" name="Google Shape;335;p35"/>
              <p:cNvSpPr/>
              <p:nvPr/>
            </p:nvSpPr>
            <p:spPr>
              <a:xfrm>
                <a:off x="4121" y="268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6" name="Google Shape;336;p35"/>
              <p:cNvSpPr/>
              <p:nvPr/>
            </p:nvSpPr>
            <p:spPr>
              <a:xfrm>
                <a:off x="4121" y="27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7" name="Google Shape;337;p35"/>
              <p:cNvSpPr/>
              <p:nvPr/>
            </p:nvSpPr>
            <p:spPr>
              <a:xfrm>
                <a:off x="4121" y="284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8" name="Google Shape;338;p35"/>
              <p:cNvSpPr/>
              <p:nvPr/>
            </p:nvSpPr>
            <p:spPr>
              <a:xfrm>
                <a:off x="4121"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Signature of </a:t>
                </a:r>
                <a:endParaRPr i="0" sz="1800" u="none" cap="none" strike="noStrike">
                  <a:solidFill>
                    <a:srgbClr val="666666"/>
                  </a:solidFill>
                  <a:latin typeface="Avenir"/>
                  <a:ea typeface="Avenir"/>
                  <a:cs typeface="Avenir"/>
                  <a:sym typeface="Avenir"/>
                </a:endParaRPr>
              </a:p>
            </p:txBody>
          </p:sp>
          <p:sp>
            <p:nvSpPr>
              <p:cNvPr id="339" name="Google Shape;339;p35"/>
              <p:cNvSpPr/>
              <p:nvPr/>
            </p:nvSpPr>
            <p:spPr>
              <a:xfrm>
                <a:off x="4511"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Staff</a:t>
                </a:r>
                <a:endParaRPr i="0" sz="1800" u="none" cap="none" strike="noStrike">
                  <a:solidFill>
                    <a:srgbClr val="666666"/>
                  </a:solidFill>
                  <a:latin typeface="Avenir"/>
                  <a:ea typeface="Avenir"/>
                  <a:cs typeface="Avenir"/>
                  <a:sym typeface="Avenir"/>
                </a:endParaRPr>
              </a:p>
            </p:txBody>
          </p:sp>
          <p:sp>
            <p:nvSpPr>
              <p:cNvPr id="340" name="Google Shape;340;p35"/>
              <p:cNvSpPr/>
              <p:nvPr/>
            </p:nvSpPr>
            <p:spPr>
              <a:xfrm>
                <a:off x="4648" y="293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_________________</a:t>
                </a:r>
                <a:endParaRPr i="0" sz="1800" u="none" cap="none" strike="noStrike">
                  <a:solidFill>
                    <a:srgbClr val="666666"/>
                  </a:solidFill>
                  <a:latin typeface="Avenir"/>
                  <a:ea typeface="Avenir"/>
                  <a:cs typeface="Avenir"/>
                  <a:sym typeface="Avenir"/>
                </a:endParaRPr>
              </a:p>
            </p:txBody>
          </p:sp>
          <p:sp>
            <p:nvSpPr>
              <p:cNvPr id="341" name="Google Shape;341;p35"/>
              <p:cNvSpPr/>
              <p:nvPr/>
            </p:nvSpPr>
            <p:spPr>
              <a:xfrm>
                <a:off x="5320" y="2931"/>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______________________    </a:t>
                </a:r>
                <a:endParaRPr i="0" sz="1800" u="none" cap="none" strike="noStrike">
                  <a:solidFill>
                    <a:srgbClr val="666666"/>
                  </a:solidFill>
                  <a:latin typeface="Avenir"/>
                  <a:ea typeface="Avenir"/>
                  <a:cs typeface="Avenir"/>
                  <a:sym typeface="Avenir"/>
                </a:endParaRPr>
              </a:p>
            </p:txBody>
          </p:sp>
          <p:sp>
            <p:nvSpPr>
              <p:cNvPr id="342" name="Google Shape;342;p35"/>
              <p:cNvSpPr/>
              <p:nvPr/>
            </p:nvSpPr>
            <p:spPr>
              <a:xfrm>
                <a:off x="6217"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Date: _</a:t>
                </a:r>
                <a:endParaRPr i="0" sz="1800" u="none" cap="none" strike="noStrike">
                  <a:solidFill>
                    <a:srgbClr val="666666"/>
                  </a:solidFill>
                  <a:latin typeface="Avenir"/>
                  <a:ea typeface="Avenir"/>
                  <a:cs typeface="Avenir"/>
                  <a:sym typeface="Avenir"/>
                </a:endParaRPr>
              </a:p>
            </p:txBody>
          </p:sp>
          <p:sp>
            <p:nvSpPr>
              <p:cNvPr id="343" name="Google Shape;343;p35"/>
              <p:cNvSpPr/>
              <p:nvPr/>
            </p:nvSpPr>
            <p:spPr>
              <a:xfrm>
                <a:off x="6433" y="293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________________</a:t>
                </a:r>
                <a:endParaRPr i="0" sz="1800" u="none" cap="none" strike="noStrike">
                  <a:solidFill>
                    <a:srgbClr val="666666"/>
                  </a:solidFill>
                  <a:latin typeface="Avenir"/>
                  <a:ea typeface="Avenir"/>
                  <a:cs typeface="Avenir"/>
                  <a:sym typeface="Avenir"/>
                </a:endParaRPr>
              </a:p>
            </p:txBody>
          </p:sp>
          <p:sp>
            <p:nvSpPr>
              <p:cNvPr id="344" name="Google Shape;344;p35"/>
              <p:cNvSpPr/>
              <p:nvPr/>
            </p:nvSpPr>
            <p:spPr>
              <a:xfrm>
                <a:off x="7031" y="293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5" name="Google Shape;345;p35"/>
              <p:cNvSpPr/>
              <p:nvPr/>
            </p:nvSpPr>
            <p:spPr>
              <a:xfrm>
                <a:off x="4121" y="301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6" name="Google Shape;346;p35"/>
              <p:cNvSpPr/>
              <p:nvPr/>
            </p:nvSpPr>
            <p:spPr>
              <a:xfrm>
                <a:off x="5577" y="308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7" name="Google Shape;347;p35"/>
              <p:cNvSpPr/>
              <p:nvPr/>
            </p:nvSpPr>
            <p:spPr>
              <a:xfrm>
                <a:off x="4121"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Signature of </a:t>
                </a:r>
                <a:endParaRPr i="0" sz="1800" u="none" cap="none" strike="noStrike">
                  <a:solidFill>
                    <a:srgbClr val="666666"/>
                  </a:solidFill>
                  <a:latin typeface="Avenir"/>
                  <a:ea typeface="Avenir"/>
                  <a:cs typeface="Avenir"/>
                  <a:sym typeface="Avenir"/>
                </a:endParaRPr>
              </a:p>
            </p:txBody>
          </p:sp>
          <p:sp>
            <p:nvSpPr>
              <p:cNvPr id="348" name="Google Shape;348;p35"/>
              <p:cNvSpPr/>
              <p:nvPr/>
            </p:nvSpPr>
            <p:spPr>
              <a:xfrm>
                <a:off x="4511"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Supervisor</a:t>
                </a:r>
                <a:endParaRPr i="0" sz="1800" u="none" cap="none" strike="noStrike">
                  <a:solidFill>
                    <a:srgbClr val="666666"/>
                  </a:solidFill>
                  <a:latin typeface="Avenir"/>
                  <a:ea typeface="Avenir"/>
                  <a:cs typeface="Avenir"/>
                  <a:sym typeface="Avenir"/>
                </a:endParaRPr>
              </a:p>
            </p:txBody>
          </p:sp>
          <p:sp>
            <p:nvSpPr>
              <p:cNvPr id="349" name="Google Shape;349;p35"/>
              <p:cNvSpPr/>
              <p:nvPr/>
            </p:nvSpPr>
            <p:spPr>
              <a:xfrm>
                <a:off x="4838"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/Director</a:t>
                </a:r>
                <a:endParaRPr i="0" sz="1800" u="none" cap="none" strike="noStrike">
                  <a:solidFill>
                    <a:srgbClr val="666666"/>
                  </a:solidFill>
                  <a:latin typeface="Avenir"/>
                  <a:ea typeface="Avenir"/>
                  <a:cs typeface="Avenir"/>
                  <a:sym typeface="Avenir"/>
                </a:endParaRPr>
              </a:p>
            </p:txBody>
          </p:sp>
          <p:sp>
            <p:nvSpPr>
              <p:cNvPr id="350" name="Google Shape;350;p35"/>
              <p:cNvSpPr/>
              <p:nvPr/>
            </p:nvSpPr>
            <p:spPr>
              <a:xfrm>
                <a:off x="5133" y="3168"/>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_________________</a:t>
                </a:r>
                <a:endParaRPr i="0" sz="1800" u="none" cap="none" strike="noStrike">
                  <a:solidFill>
                    <a:srgbClr val="666666"/>
                  </a:solidFill>
                  <a:latin typeface="Avenir"/>
                  <a:ea typeface="Avenir"/>
                  <a:cs typeface="Avenir"/>
                  <a:sym typeface="Avenir"/>
                </a:endParaRPr>
              </a:p>
            </p:txBody>
          </p:sp>
          <p:sp>
            <p:nvSpPr>
              <p:cNvPr id="351" name="Google Shape;351;p35"/>
              <p:cNvSpPr/>
              <p:nvPr/>
            </p:nvSpPr>
            <p:spPr>
              <a:xfrm>
                <a:off x="5805"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          </a:t>
                </a:r>
                <a:endParaRPr i="0" sz="1800" u="none" cap="none" strike="noStrike">
                  <a:solidFill>
                    <a:srgbClr val="666666"/>
                  </a:solidFill>
                  <a:latin typeface="Avenir"/>
                  <a:ea typeface="Avenir"/>
                  <a:cs typeface="Avenir"/>
                  <a:sym typeface="Avenir"/>
                </a:endParaRPr>
              </a:p>
            </p:txBody>
          </p:sp>
          <p:sp>
            <p:nvSpPr>
              <p:cNvPr id="352" name="Google Shape;352;p35"/>
              <p:cNvSpPr/>
              <p:nvPr/>
            </p:nvSpPr>
            <p:spPr>
              <a:xfrm>
                <a:off x="6179"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Date: </a:t>
                </a:r>
                <a:endParaRPr i="0" sz="1800" u="none" cap="none" strike="noStrike">
                  <a:solidFill>
                    <a:srgbClr val="666666"/>
                  </a:solidFill>
                  <a:latin typeface="Avenir"/>
                  <a:ea typeface="Avenir"/>
                  <a:cs typeface="Avenir"/>
                  <a:sym typeface="Avenir"/>
                </a:endParaRPr>
              </a:p>
            </p:txBody>
          </p:sp>
          <p:sp>
            <p:nvSpPr>
              <p:cNvPr id="353" name="Google Shape;353;p35"/>
              <p:cNvSpPr/>
              <p:nvPr/>
            </p:nvSpPr>
            <p:spPr>
              <a:xfrm>
                <a:off x="6358"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a:t>
                </a:r>
                <a:endParaRPr i="0" sz="1800" u="none" cap="none" strike="noStrike">
                  <a:solidFill>
                    <a:srgbClr val="666666"/>
                  </a:solidFill>
                  <a:latin typeface="Avenir"/>
                  <a:ea typeface="Avenir"/>
                  <a:cs typeface="Avenir"/>
                  <a:sym typeface="Avenir"/>
                </a:endParaRPr>
              </a:p>
            </p:txBody>
          </p:sp>
          <p:sp>
            <p:nvSpPr>
              <p:cNvPr id="354" name="Google Shape;354;p35"/>
              <p:cNvSpPr/>
              <p:nvPr/>
            </p:nvSpPr>
            <p:spPr>
              <a:xfrm>
                <a:off x="6619"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a:t>
                </a:r>
                <a:endParaRPr i="0" sz="1800" u="none" cap="none" strike="noStrike">
                  <a:solidFill>
                    <a:srgbClr val="666666"/>
                  </a:solidFill>
                  <a:latin typeface="Avenir"/>
                  <a:ea typeface="Avenir"/>
                  <a:cs typeface="Avenir"/>
                  <a:sym typeface="Avenir"/>
                </a:endParaRPr>
              </a:p>
            </p:txBody>
          </p:sp>
          <p:sp>
            <p:nvSpPr>
              <p:cNvPr id="355" name="Google Shape;355;p35"/>
              <p:cNvSpPr/>
              <p:nvPr/>
            </p:nvSpPr>
            <p:spPr>
              <a:xfrm>
                <a:off x="6993" y="31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56" name="Google Shape;356;p35"/>
              <p:cNvSpPr/>
              <p:nvPr/>
            </p:nvSpPr>
            <p:spPr>
              <a:xfrm>
                <a:off x="4121" y="325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57" name="Google Shape;357;p35"/>
              <p:cNvSpPr/>
              <p:nvPr/>
            </p:nvSpPr>
            <p:spPr>
              <a:xfrm>
                <a:off x="4121" y="3334"/>
                <a:ext cx="30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At the end of each report period, January and July, the original of the completed certification </a:t>
                </a:r>
                <a:endParaRPr i="0" sz="1800" u="none" cap="none" strike="noStrike">
                  <a:solidFill>
                    <a:srgbClr val="666666"/>
                  </a:solidFill>
                  <a:latin typeface="Avenir"/>
                  <a:ea typeface="Avenir"/>
                  <a:cs typeface="Avenir"/>
                  <a:sym typeface="Avenir"/>
                </a:endParaRPr>
              </a:p>
            </p:txBody>
          </p:sp>
          <p:sp>
            <p:nvSpPr>
              <p:cNvPr id="358" name="Google Shape;358;p35"/>
              <p:cNvSpPr/>
              <p:nvPr/>
            </p:nvSpPr>
            <p:spPr>
              <a:xfrm>
                <a:off x="4121" y="3417"/>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form must be sent to the </a:t>
                </a:r>
                <a:endParaRPr i="0" sz="1800" u="none" cap="none" strike="noStrike">
                  <a:solidFill>
                    <a:srgbClr val="666666"/>
                  </a:solidFill>
                  <a:latin typeface="Avenir"/>
                  <a:ea typeface="Avenir"/>
                  <a:cs typeface="Avenir"/>
                  <a:sym typeface="Avenir"/>
                </a:endParaRPr>
              </a:p>
            </p:txBody>
          </p:sp>
          <p:sp>
            <p:nvSpPr>
              <p:cNvPr id="359" name="Google Shape;359;p35"/>
              <p:cNvSpPr/>
              <p:nvPr/>
            </p:nvSpPr>
            <p:spPr>
              <a:xfrm>
                <a:off x="4880"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Title I </a:t>
                </a:r>
                <a:endParaRPr i="0" sz="1800" u="none" cap="none" strike="noStrike">
                  <a:solidFill>
                    <a:srgbClr val="666666"/>
                  </a:solidFill>
                  <a:latin typeface="Avenir"/>
                  <a:ea typeface="Avenir"/>
                  <a:cs typeface="Avenir"/>
                  <a:sym typeface="Avenir"/>
                </a:endParaRPr>
              </a:p>
            </p:txBody>
          </p:sp>
          <p:sp>
            <p:nvSpPr>
              <p:cNvPr id="360" name="Google Shape;360;p35"/>
              <p:cNvSpPr/>
              <p:nvPr/>
            </p:nvSpPr>
            <p:spPr>
              <a:xfrm>
                <a:off x="5074"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Executive </a:t>
                </a:r>
                <a:endParaRPr i="0" sz="1800" u="none" cap="none" strike="noStrike">
                  <a:solidFill>
                    <a:srgbClr val="666666"/>
                  </a:solidFill>
                  <a:latin typeface="Avenir"/>
                  <a:ea typeface="Avenir"/>
                  <a:cs typeface="Avenir"/>
                  <a:sym typeface="Avenir"/>
                </a:endParaRPr>
              </a:p>
            </p:txBody>
          </p:sp>
          <p:sp>
            <p:nvSpPr>
              <p:cNvPr id="361" name="Google Shape;361;p35"/>
              <p:cNvSpPr/>
              <p:nvPr/>
            </p:nvSpPr>
            <p:spPr>
              <a:xfrm>
                <a:off x="5385"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Directo</a:t>
                </a:r>
                <a:endParaRPr i="0" sz="1800" u="none" cap="none" strike="noStrike">
                  <a:solidFill>
                    <a:srgbClr val="666666"/>
                  </a:solidFill>
                  <a:latin typeface="Avenir"/>
                  <a:ea typeface="Avenir"/>
                  <a:cs typeface="Avenir"/>
                  <a:sym typeface="Avenir"/>
                </a:endParaRPr>
              </a:p>
            </p:txBody>
          </p:sp>
          <p:sp>
            <p:nvSpPr>
              <p:cNvPr id="362" name="Google Shape;362;p35"/>
              <p:cNvSpPr/>
              <p:nvPr/>
            </p:nvSpPr>
            <p:spPr>
              <a:xfrm>
                <a:off x="5613" y="3417"/>
                <a:ext cx="15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r’s office where it will be maintained on file </a:t>
                </a:r>
                <a:endParaRPr i="0" sz="1800" u="none" cap="none" strike="noStrike">
                  <a:solidFill>
                    <a:srgbClr val="666666"/>
                  </a:solidFill>
                  <a:latin typeface="Avenir"/>
                  <a:ea typeface="Avenir"/>
                  <a:cs typeface="Avenir"/>
                  <a:sym typeface="Avenir"/>
                </a:endParaRPr>
              </a:p>
            </p:txBody>
          </p:sp>
          <p:sp>
            <p:nvSpPr>
              <p:cNvPr id="363" name="Google Shape;363;p35"/>
              <p:cNvSpPr/>
              <p:nvPr/>
            </p:nvSpPr>
            <p:spPr>
              <a:xfrm>
                <a:off x="4121" y="3501"/>
                <a:ext cx="21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for a period of five years.  The principal and/or supervisor should </a:t>
                </a:r>
                <a:endParaRPr i="0" sz="1800" u="none" cap="none" strike="noStrike">
                  <a:solidFill>
                    <a:srgbClr val="666666"/>
                  </a:solidFill>
                  <a:latin typeface="Avenir"/>
                  <a:ea typeface="Avenir"/>
                  <a:cs typeface="Avenir"/>
                  <a:sym typeface="Avenir"/>
                </a:endParaRPr>
              </a:p>
            </p:txBody>
          </p:sp>
          <p:sp>
            <p:nvSpPr>
              <p:cNvPr id="364" name="Google Shape;364;p35"/>
              <p:cNvSpPr/>
              <p:nvPr/>
            </p:nvSpPr>
            <p:spPr>
              <a:xfrm>
                <a:off x="6152" y="350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s</a:t>
                </a:r>
                <a:endParaRPr i="0" sz="1800" u="none" cap="none" strike="noStrike">
                  <a:solidFill>
                    <a:srgbClr val="666666"/>
                  </a:solidFill>
                  <a:latin typeface="Avenir"/>
                  <a:ea typeface="Avenir"/>
                  <a:cs typeface="Avenir"/>
                  <a:sym typeface="Avenir"/>
                </a:endParaRPr>
              </a:p>
            </p:txBody>
          </p:sp>
          <p:sp>
            <p:nvSpPr>
              <p:cNvPr id="365" name="Google Shape;365;p35"/>
              <p:cNvSpPr/>
              <p:nvPr/>
            </p:nvSpPr>
            <p:spPr>
              <a:xfrm>
                <a:off x="6289" y="350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66" name="Google Shape;366;p35"/>
              <p:cNvSpPr/>
              <p:nvPr/>
            </p:nvSpPr>
            <p:spPr>
              <a:xfrm>
                <a:off x="6307" y="350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 signed copy of this </a:t>
                </a:r>
                <a:endParaRPr i="0" sz="1800" u="none" cap="none" strike="noStrike">
                  <a:solidFill>
                    <a:srgbClr val="666666"/>
                  </a:solidFill>
                  <a:latin typeface="Avenir"/>
                  <a:ea typeface="Avenir"/>
                  <a:cs typeface="Avenir"/>
                  <a:sym typeface="Avenir"/>
                </a:endParaRPr>
              </a:p>
            </p:txBody>
          </p:sp>
          <p:sp>
            <p:nvSpPr>
              <p:cNvPr id="367" name="Google Shape;367;p35"/>
              <p:cNvSpPr/>
              <p:nvPr/>
            </p:nvSpPr>
            <p:spPr>
              <a:xfrm>
                <a:off x="4121" y="358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document</a:t>
                </a:r>
                <a:endParaRPr i="0" sz="1800" u="none" cap="none" strike="noStrike">
                  <a:solidFill>
                    <a:srgbClr val="666666"/>
                  </a:solidFill>
                  <a:latin typeface="Avenir"/>
                  <a:ea typeface="Avenir"/>
                  <a:cs typeface="Avenir"/>
                  <a:sym typeface="Avenir"/>
                </a:endParaRPr>
              </a:p>
            </p:txBody>
          </p:sp>
          <p:sp>
            <p:nvSpPr>
              <p:cNvPr id="368" name="Google Shape;368;p35"/>
              <p:cNvSpPr/>
              <p:nvPr/>
            </p:nvSpPr>
            <p:spPr>
              <a:xfrm>
                <a:off x="4426" y="35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69" name="Google Shape;369;p35"/>
              <p:cNvSpPr/>
              <p:nvPr/>
            </p:nvSpPr>
            <p:spPr>
              <a:xfrm>
                <a:off x="4445" y="358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into the school or department’s </a:t>
                </a:r>
                <a:endParaRPr i="0" sz="1800" u="none" cap="none" strike="noStrike">
                  <a:solidFill>
                    <a:srgbClr val="666666"/>
                  </a:solidFill>
                  <a:latin typeface="Avenir"/>
                  <a:ea typeface="Avenir"/>
                  <a:cs typeface="Avenir"/>
                  <a:sym typeface="Avenir"/>
                </a:endParaRPr>
              </a:p>
            </p:txBody>
          </p:sp>
          <p:sp>
            <p:nvSpPr>
              <p:cNvPr id="370" name="Google Shape;370;p35"/>
              <p:cNvSpPr/>
              <p:nvPr/>
            </p:nvSpPr>
            <p:spPr>
              <a:xfrm>
                <a:off x="5414" y="3584"/>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compliance folder on Google Drive</a:t>
                </a:r>
                <a:endParaRPr i="0" sz="1800" u="none" cap="none" strike="noStrike">
                  <a:solidFill>
                    <a:srgbClr val="666666"/>
                  </a:solidFill>
                  <a:latin typeface="Avenir"/>
                  <a:ea typeface="Avenir"/>
                  <a:cs typeface="Avenir"/>
                  <a:sym typeface="Avenir"/>
                </a:endParaRPr>
              </a:p>
            </p:txBody>
          </p:sp>
          <p:sp>
            <p:nvSpPr>
              <p:cNvPr id="371" name="Google Shape;371;p35"/>
              <p:cNvSpPr/>
              <p:nvPr/>
            </p:nvSpPr>
            <p:spPr>
              <a:xfrm>
                <a:off x="6485" y="358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It is not </a:t>
                </a:r>
                <a:endParaRPr i="0" sz="1800" u="none" cap="none" strike="noStrike">
                  <a:solidFill>
                    <a:srgbClr val="666666"/>
                  </a:solidFill>
                  <a:latin typeface="Avenir"/>
                  <a:ea typeface="Avenir"/>
                  <a:cs typeface="Avenir"/>
                  <a:sym typeface="Avenir"/>
                </a:endParaRPr>
              </a:p>
            </p:txBody>
          </p:sp>
          <p:sp>
            <p:nvSpPr>
              <p:cNvPr id="372" name="Google Shape;372;p35"/>
              <p:cNvSpPr/>
              <p:nvPr/>
            </p:nvSpPr>
            <p:spPr>
              <a:xfrm>
                <a:off x="4121" y="3668"/>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necessary to send a copy of</a:t>
                </a:r>
                <a:endParaRPr i="0" sz="1800" u="none" cap="none" strike="noStrike">
                  <a:solidFill>
                    <a:srgbClr val="666666"/>
                  </a:solidFill>
                  <a:latin typeface="Avenir"/>
                  <a:ea typeface="Avenir"/>
                  <a:cs typeface="Avenir"/>
                  <a:sym typeface="Avenir"/>
                </a:endParaRPr>
              </a:p>
            </p:txBody>
          </p:sp>
          <p:sp>
            <p:nvSpPr>
              <p:cNvPr id="373" name="Google Shape;373;p35"/>
              <p:cNvSpPr/>
              <p:nvPr/>
            </p:nvSpPr>
            <p:spPr>
              <a:xfrm>
                <a:off x="4946" y="36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4" name="Google Shape;374;p35"/>
              <p:cNvSpPr/>
              <p:nvPr/>
            </p:nvSpPr>
            <p:spPr>
              <a:xfrm>
                <a:off x="4965" y="3668"/>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this form to the Finance Department. </a:t>
                </a:r>
                <a:endParaRPr i="0" sz="1800" u="none" cap="none" strike="noStrike">
                  <a:solidFill>
                    <a:srgbClr val="666666"/>
                  </a:solidFill>
                  <a:latin typeface="Avenir"/>
                  <a:ea typeface="Avenir"/>
                  <a:cs typeface="Avenir"/>
                  <a:sym typeface="Avenir"/>
                </a:endParaRPr>
              </a:p>
            </p:txBody>
          </p:sp>
          <p:sp>
            <p:nvSpPr>
              <p:cNvPr id="375" name="Google Shape;375;p35"/>
              <p:cNvSpPr/>
              <p:nvPr/>
            </p:nvSpPr>
            <p:spPr>
              <a:xfrm>
                <a:off x="6112" y="36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6" name="Google Shape;376;p35"/>
              <p:cNvSpPr/>
              <p:nvPr/>
            </p:nvSpPr>
            <p:spPr>
              <a:xfrm>
                <a:off x="4121" y="375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Calibri"/>
                  <a:buNone/>
                </a:pPr>
                <a:r>
                  <a:rPr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7" name="Google Shape;377;p35"/>
              <p:cNvSpPr/>
              <p:nvPr/>
            </p:nvSpPr>
            <p:spPr>
              <a:xfrm>
                <a:off x="4666"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EMP ID</a:t>
                </a:r>
                <a:endParaRPr i="0" sz="1800" u="none" cap="none" strike="noStrike">
                  <a:solidFill>
                    <a:srgbClr val="666666"/>
                  </a:solidFill>
                  <a:latin typeface="Avenir"/>
                  <a:ea typeface="Avenir"/>
                  <a:cs typeface="Avenir"/>
                  <a:sym typeface="Avenir"/>
                </a:endParaRPr>
              </a:p>
            </p:txBody>
          </p:sp>
          <p:sp>
            <p:nvSpPr>
              <p:cNvPr id="378" name="Google Shape;378;p35"/>
              <p:cNvSpPr/>
              <p:nvPr/>
            </p:nvSpPr>
            <p:spPr>
              <a:xfrm>
                <a:off x="4821"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9" name="Google Shape;379;p35"/>
              <p:cNvSpPr/>
              <p:nvPr/>
            </p:nvSpPr>
            <p:spPr>
              <a:xfrm>
                <a:off x="4908"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Job Code</a:t>
                </a:r>
                <a:endParaRPr i="0" sz="1800" u="none" cap="none" strike="noStrike">
                  <a:solidFill>
                    <a:srgbClr val="666666"/>
                  </a:solidFill>
                  <a:latin typeface="Avenir"/>
                  <a:ea typeface="Avenir"/>
                  <a:cs typeface="Avenir"/>
                  <a:sym typeface="Avenir"/>
                </a:endParaRPr>
              </a:p>
            </p:txBody>
          </p:sp>
          <p:sp>
            <p:nvSpPr>
              <p:cNvPr id="380" name="Google Shape;380;p35"/>
              <p:cNvSpPr/>
              <p:nvPr/>
            </p:nvSpPr>
            <p:spPr>
              <a:xfrm>
                <a:off x="5087"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1" name="Google Shape;381;p35"/>
              <p:cNvSpPr/>
              <p:nvPr/>
            </p:nvSpPr>
            <p:spPr>
              <a:xfrm>
                <a:off x="5195"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Position</a:t>
                </a:r>
                <a:endParaRPr i="0" sz="1800" u="none" cap="none" strike="noStrike">
                  <a:solidFill>
                    <a:srgbClr val="666666"/>
                  </a:solidFill>
                  <a:latin typeface="Avenir"/>
                  <a:ea typeface="Avenir"/>
                  <a:cs typeface="Avenir"/>
                  <a:sym typeface="Avenir"/>
                </a:endParaRPr>
              </a:p>
            </p:txBody>
          </p:sp>
          <p:sp>
            <p:nvSpPr>
              <p:cNvPr id="382" name="Google Shape;382;p35"/>
              <p:cNvSpPr/>
              <p:nvPr/>
            </p:nvSpPr>
            <p:spPr>
              <a:xfrm>
                <a:off x="5354"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3" name="Google Shape;383;p35"/>
              <p:cNvSpPr/>
              <p:nvPr/>
            </p:nvSpPr>
            <p:spPr>
              <a:xfrm>
                <a:off x="5422"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Last Name</a:t>
                </a:r>
                <a:endParaRPr i="0" sz="1800" u="none" cap="none" strike="noStrike">
                  <a:solidFill>
                    <a:srgbClr val="666666"/>
                  </a:solidFill>
                  <a:latin typeface="Avenir"/>
                  <a:ea typeface="Avenir"/>
                  <a:cs typeface="Avenir"/>
                  <a:sym typeface="Avenir"/>
                </a:endParaRPr>
              </a:p>
            </p:txBody>
          </p:sp>
          <p:sp>
            <p:nvSpPr>
              <p:cNvPr id="384" name="Google Shape;384;p35"/>
              <p:cNvSpPr/>
              <p:nvPr/>
            </p:nvSpPr>
            <p:spPr>
              <a:xfrm>
                <a:off x="5632"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5" name="Google Shape;385;p35"/>
              <p:cNvSpPr/>
              <p:nvPr/>
            </p:nvSpPr>
            <p:spPr>
              <a:xfrm>
                <a:off x="5904"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First Name</a:t>
                </a:r>
                <a:endParaRPr i="0" sz="1800" u="none" cap="none" strike="noStrike">
                  <a:solidFill>
                    <a:srgbClr val="666666"/>
                  </a:solidFill>
                  <a:latin typeface="Avenir"/>
                  <a:ea typeface="Avenir"/>
                  <a:cs typeface="Avenir"/>
                  <a:sym typeface="Avenir"/>
                </a:endParaRPr>
              </a:p>
            </p:txBody>
          </p:sp>
          <p:sp>
            <p:nvSpPr>
              <p:cNvPr id="386" name="Google Shape;386;p35"/>
              <p:cNvSpPr/>
              <p:nvPr/>
            </p:nvSpPr>
            <p:spPr>
              <a:xfrm>
                <a:off x="6122"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7" name="Google Shape;387;p35"/>
              <p:cNvSpPr/>
              <p:nvPr/>
            </p:nvSpPr>
            <p:spPr>
              <a:xfrm>
                <a:off x="45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88" name="Google Shape;388;p35"/>
              <p:cNvSpPr/>
              <p:nvPr/>
            </p:nvSpPr>
            <p:spPr>
              <a:xfrm>
                <a:off x="45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89" name="Google Shape;389;p35"/>
              <p:cNvSpPr/>
              <p:nvPr/>
            </p:nvSpPr>
            <p:spPr>
              <a:xfrm>
                <a:off x="4591"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0" name="Google Shape;390;p35"/>
              <p:cNvSpPr/>
              <p:nvPr/>
            </p:nvSpPr>
            <p:spPr>
              <a:xfrm>
                <a:off x="4851"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1" name="Google Shape;391;p35"/>
              <p:cNvSpPr/>
              <p:nvPr/>
            </p:nvSpPr>
            <p:spPr>
              <a:xfrm>
                <a:off x="4851"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2" name="Google Shape;392;p35"/>
              <p:cNvSpPr/>
              <p:nvPr/>
            </p:nvSpPr>
            <p:spPr>
              <a:xfrm>
                <a:off x="4857"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3" name="Google Shape;393;p35"/>
              <p:cNvSpPr/>
              <p:nvPr/>
            </p:nvSpPr>
            <p:spPr>
              <a:xfrm>
                <a:off x="5118"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4" name="Google Shape;394;p35"/>
              <p:cNvSpPr/>
              <p:nvPr/>
            </p:nvSpPr>
            <p:spPr>
              <a:xfrm>
                <a:off x="5118"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5" name="Google Shape;395;p35"/>
              <p:cNvSpPr/>
              <p:nvPr/>
            </p:nvSpPr>
            <p:spPr>
              <a:xfrm>
                <a:off x="5124"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6" name="Google Shape;396;p35"/>
              <p:cNvSpPr/>
              <p:nvPr/>
            </p:nvSpPr>
            <p:spPr>
              <a:xfrm>
                <a:off x="5385"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7" name="Google Shape;397;p35"/>
              <p:cNvSpPr/>
              <p:nvPr/>
            </p:nvSpPr>
            <p:spPr>
              <a:xfrm>
                <a:off x="53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8" name="Google Shape;398;p35"/>
              <p:cNvSpPr/>
              <p:nvPr/>
            </p:nvSpPr>
            <p:spPr>
              <a:xfrm>
                <a:off x="5391" y="2473"/>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9" name="Google Shape;399;p35"/>
              <p:cNvSpPr/>
              <p:nvPr/>
            </p:nvSpPr>
            <p:spPr>
              <a:xfrm>
                <a:off x="5868"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0" name="Google Shape;400;p35"/>
              <p:cNvSpPr/>
              <p:nvPr/>
            </p:nvSpPr>
            <p:spPr>
              <a:xfrm>
                <a:off x="5868"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1" name="Google Shape;401;p35"/>
              <p:cNvSpPr/>
              <p:nvPr/>
            </p:nvSpPr>
            <p:spPr>
              <a:xfrm>
                <a:off x="5874"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2" name="Google Shape;402;p35"/>
              <p:cNvSpPr/>
              <p:nvPr/>
            </p:nvSpPr>
            <p:spPr>
              <a:xfrm>
                <a:off x="6209"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3" name="Google Shape;403;p35"/>
              <p:cNvSpPr/>
              <p:nvPr/>
            </p:nvSpPr>
            <p:spPr>
              <a:xfrm>
                <a:off x="6209"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4" name="Google Shape;404;p35"/>
              <p:cNvSpPr/>
              <p:nvPr/>
            </p:nvSpPr>
            <p:spPr>
              <a:xfrm>
                <a:off x="4585"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5" name="Google Shape;405;p35"/>
              <p:cNvSpPr/>
              <p:nvPr/>
            </p:nvSpPr>
            <p:spPr>
              <a:xfrm>
                <a:off x="4851"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6" name="Google Shape;406;p35"/>
              <p:cNvSpPr/>
              <p:nvPr/>
            </p:nvSpPr>
            <p:spPr>
              <a:xfrm>
                <a:off x="5118"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7" name="Google Shape;407;p35"/>
              <p:cNvSpPr/>
              <p:nvPr/>
            </p:nvSpPr>
            <p:spPr>
              <a:xfrm>
                <a:off x="5385"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8" name="Google Shape;408;p35"/>
              <p:cNvSpPr/>
              <p:nvPr/>
            </p:nvSpPr>
            <p:spPr>
              <a:xfrm>
                <a:off x="5868"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9" name="Google Shape;409;p35"/>
              <p:cNvSpPr/>
              <p:nvPr/>
            </p:nvSpPr>
            <p:spPr>
              <a:xfrm>
                <a:off x="6209"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0" name="Google Shape;410;p35"/>
              <p:cNvSpPr/>
              <p:nvPr/>
            </p:nvSpPr>
            <p:spPr>
              <a:xfrm>
                <a:off x="4808"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1" name="Google Shape;411;p35"/>
              <p:cNvSpPr/>
              <p:nvPr/>
            </p:nvSpPr>
            <p:spPr>
              <a:xfrm>
                <a:off x="4821"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2" name="Google Shape;412;p35"/>
              <p:cNvSpPr/>
              <p:nvPr/>
            </p:nvSpPr>
            <p:spPr>
              <a:xfrm>
                <a:off x="5074"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3" name="Google Shape;413;p35"/>
              <p:cNvSpPr/>
              <p:nvPr/>
            </p:nvSpPr>
            <p:spPr>
              <a:xfrm>
                <a:off x="5087"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4" name="Google Shape;414;p35"/>
              <p:cNvSpPr/>
              <p:nvPr/>
            </p:nvSpPr>
            <p:spPr>
              <a:xfrm>
                <a:off x="5342"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5" name="Google Shape;415;p35"/>
              <p:cNvSpPr/>
              <p:nvPr/>
            </p:nvSpPr>
            <p:spPr>
              <a:xfrm>
                <a:off x="5354"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6" name="Google Shape;416;p35"/>
              <p:cNvSpPr/>
              <p:nvPr/>
            </p:nvSpPr>
            <p:spPr>
              <a:xfrm>
                <a:off x="5422"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7" name="Google Shape;417;p35"/>
              <p:cNvSpPr/>
              <p:nvPr/>
            </p:nvSpPr>
            <p:spPr>
              <a:xfrm>
                <a:off x="5434"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8" name="Google Shape;418;p35"/>
              <p:cNvSpPr/>
              <p:nvPr/>
            </p:nvSpPr>
            <p:spPr>
              <a:xfrm>
                <a:off x="5904"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19" name="Google Shape;419;p35"/>
              <p:cNvSpPr/>
              <p:nvPr/>
            </p:nvSpPr>
            <p:spPr>
              <a:xfrm>
                <a:off x="5917"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0" name="Google Shape;420;p35"/>
              <p:cNvSpPr/>
              <p:nvPr/>
            </p:nvSpPr>
            <p:spPr>
              <a:xfrm>
                <a:off x="4585"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1" name="Google Shape;421;p35"/>
              <p:cNvSpPr/>
              <p:nvPr/>
            </p:nvSpPr>
            <p:spPr>
              <a:xfrm>
                <a:off x="4591"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2" name="Google Shape;422;p35"/>
              <p:cNvSpPr/>
              <p:nvPr/>
            </p:nvSpPr>
            <p:spPr>
              <a:xfrm>
                <a:off x="4851"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3" name="Google Shape;423;p35"/>
              <p:cNvSpPr/>
              <p:nvPr/>
            </p:nvSpPr>
            <p:spPr>
              <a:xfrm>
                <a:off x="4857"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4" name="Google Shape;424;p35"/>
              <p:cNvSpPr/>
              <p:nvPr/>
            </p:nvSpPr>
            <p:spPr>
              <a:xfrm>
                <a:off x="5118"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5" name="Google Shape;425;p35"/>
              <p:cNvSpPr/>
              <p:nvPr/>
            </p:nvSpPr>
            <p:spPr>
              <a:xfrm>
                <a:off x="5124"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6" name="Google Shape;426;p35"/>
              <p:cNvSpPr/>
              <p:nvPr/>
            </p:nvSpPr>
            <p:spPr>
              <a:xfrm>
                <a:off x="5385"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7" name="Google Shape;427;p35"/>
              <p:cNvSpPr/>
              <p:nvPr/>
            </p:nvSpPr>
            <p:spPr>
              <a:xfrm>
                <a:off x="5391" y="2568"/>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8" name="Google Shape;428;p35"/>
              <p:cNvSpPr/>
              <p:nvPr/>
            </p:nvSpPr>
            <p:spPr>
              <a:xfrm>
                <a:off x="5868"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29" name="Google Shape;429;p35"/>
              <p:cNvSpPr/>
              <p:nvPr/>
            </p:nvSpPr>
            <p:spPr>
              <a:xfrm>
                <a:off x="5874"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0" name="Google Shape;430;p35"/>
              <p:cNvSpPr/>
              <p:nvPr/>
            </p:nvSpPr>
            <p:spPr>
              <a:xfrm>
                <a:off x="6209"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1" name="Google Shape;431;p35"/>
              <p:cNvSpPr/>
              <p:nvPr/>
            </p:nvSpPr>
            <p:spPr>
              <a:xfrm>
                <a:off x="4585"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2" name="Google Shape;432;p35"/>
              <p:cNvSpPr/>
              <p:nvPr/>
            </p:nvSpPr>
            <p:spPr>
              <a:xfrm>
                <a:off x="4851"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3" name="Google Shape;433;p35"/>
              <p:cNvSpPr/>
              <p:nvPr/>
            </p:nvSpPr>
            <p:spPr>
              <a:xfrm>
                <a:off x="5118"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4" name="Google Shape;434;p35"/>
              <p:cNvSpPr/>
              <p:nvPr/>
            </p:nvSpPr>
            <p:spPr>
              <a:xfrm>
                <a:off x="5385"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5" name="Google Shape;435;p35"/>
              <p:cNvSpPr/>
              <p:nvPr/>
            </p:nvSpPr>
            <p:spPr>
              <a:xfrm>
                <a:off x="5868"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6" name="Google Shape;436;p35"/>
              <p:cNvSpPr/>
              <p:nvPr/>
            </p:nvSpPr>
            <p:spPr>
              <a:xfrm>
                <a:off x="6209"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7" name="Google Shape;437;p35"/>
              <p:cNvSpPr/>
              <p:nvPr/>
            </p:nvSpPr>
            <p:spPr>
              <a:xfrm>
                <a:off x="4808"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38" name="Google Shape;438;p35"/>
              <p:cNvSpPr/>
              <p:nvPr/>
            </p:nvSpPr>
            <p:spPr>
              <a:xfrm>
                <a:off x="4821"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39" name="Google Shape;439;p35"/>
              <p:cNvSpPr/>
              <p:nvPr/>
            </p:nvSpPr>
            <p:spPr>
              <a:xfrm>
                <a:off x="5074"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0" name="Google Shape;440;p35"/>
              <p:cNvSpPr/>
              <p:nvPr/>
            </p:nvSpPr>
            <p:spPr>
              <a:xfrm>
                <a:off x="5087"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1" name="Google Shape;441;p35"/>
              <p:cNvSpPr/>
              <p:nvPr/>
            </p:nvSpPr>
            <p:spPr>
              <a:xfrm>
                <a:off x="5342"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2" name="Google Shape;442;p35"/>
              <p:cNvSpPr/>
              <p:nvPr/>
            </p:nvSpPr>
            <p:spPr>
              <a:xfrm>
                <a:off x="5354"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3" name="Google Shape;443;p35"/>
              <p:cNvSpPr/>
              <p:nvPr/>
            </p:nvSpPr>
            <p:spPr>
              <a:xfrm>
                <a:off x="5422"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4" name="Google Shape;444;p35"/>
              <p:cNvSpPr/>
              <p:nvPr/>
            </p:nvSpPr>
            <p:spPr>
              <a:xfrm>
                <a:off x="5434"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5" name="Google Shape;445;p35"/>
              <p:cNvSpPr/>
              <p:nvPr/>
            </p:nvSpPr>
            <p:spPr>
              <a:xfrm>
                <a:off x="5904"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6" name="Google Shape;446;p35"/>
              <p:cNvSpPr/>
              <p:nvPr/>
            </p:nvSpPr>
            <p:spPr>
              <a:xfrm>
                <a:off x="5917"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7" name="Google Shape;447;p35"/>
              <p:cNvSpPr/>
              <p:nvPr/>
            </p:nvSpPr>
            <p:spPr>
              <a:xfrm>
                <a:off x="4585"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8" name="Google Shape;448;p35"/>
              <p:cNvSpPr/>
              <p:nvPr/>
            </p:nvSpPr>
            <p:spPr>
              <a:xfrm>
                <a:off x="4591"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9" name="Google Shape;449;p35"/>
              <p:cNvSpPr/>
              <p:nvPr/>
            </p:nvSpPr>
            <p:spPr>
              <a:xfrm>
                <a:off x="4851"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grpSp>
        <p:sp>
          <p:nvSpPr>
            <p:cNvPr id="450" name="Google Shape;450;p35"/>
            <p:cNvSpPr/>
            <p:nvPr/>
          </p:nvSpPr>
          <p:spPr>
            <a:xfrm>
              <a:off x="4857"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1" name="Google Shape;451;p35"/>
            <p:cNvSpPr/>
            <p:nvPr/>
          </p:nvSpPr>
          <p:spPr>
            <a:xfrm>
              <a:off x="5118"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2" name="Google Shape;452;p35"/>
            <p:cNvSpPr/>
            <p:nvPr/>
          </p:nvSpPr>
          <p:spPr>
            <a:xfrm>
              <a:off x="5124"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3" name="Google Shape;453;p35"/>
            <p:cNvSpPr/>
            <p:nvPr/>
          </p:nvSpPr>
          <p:spPr>
            <a:xfrm>
              <a:off x="5385"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4" name="Google Shape;454;p35"/>
            <p:cNvSpPr/>
            <p:nvPr/>
          </p:nvSpPr>
          <p:spPr>
            <a:xfrm>
              <a:off x="5391" y="2662"/>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5" name="Google Shape;455;p35"/>
            <p:cNvSpPr/>
            <p:nvPr/>
          </p:nvSpPr>
          <p:spPr>
            <a:xfrm>
              <a:off x="5868"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6" name="Google Shape;456;p35"/>
            <p:cNvSpPr/>
            <p:nvPr/>
          </p:nvSpPr>
          <p:spPr>
            <a:xfrm>
              <a:off x="5874"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7" name="Google Shape;457;p35"/>
            <p:cNvSpPr/>
            <p:nvPr/>
          </p:nvSpPr>
          <p:spPr>
            <a:xfrm>
              <a:off x="6209"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8" name="Google Shape;458;p35"/>
            <p:cNvSpPr/>
            <p:nvPr/>
          </p:nvSpPr>
          <p:spPr>
            <a:xfrm>
              <a:off x="4585"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9" name="Google Shape;459;p35"/>
            <p:cNvSpPr/>
            <p:nvPr/>
          </p:nvSpPr>
          <p:spPr>
            <a:xfrm>
              <a:off x="45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0" name="Google Shape;460;p35"/>
            <p:cNvSpPr/>
            <p:nvPr/>
          </p:nvSpPr>
          <p:spPr>
            <a:xfrm>
              <a:off x="45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1" name="Google Shape;461;p35"/>
            <p:cNvSpPr/>
            <p:nvPr/>
          </p:nvSpPr>
          <p:spPr>
            <a:xfrm>
              <a:off x="4591"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2" name="Google Shape;462;p35"/>
            <p:cNvSpPr/>
            <p:nvPr/>
          </p:nvSpPr>
          <p:spPr>
            <a:xfrm>
              <a:off x="4851"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3" name="Google Shape;463;p35"/>
            <p:cNvSpPr/>
            <p:nvPr/>
          </p:nvSpPr>
          <p:spPr>
            <a:xfrm>
              <a:off x="4851"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4" name="Google Shape;464;p35"/>
            <p:cNvSpPr/>
            <p:nvPr/>
          </p:nvSpPr>
          <p:spPr>
            <a:xfrm>
              <a:off x="4857"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5" name="Google Shape;465;p35"/>
            <p:cNvSpPr/>
            <p:nvPr/>
          </p:nvSpPr>
          <p:spPr>
            <a:xfrm>
              <a:off x="5118"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6" name="Google Shape;466;p35"/>
            <p:cNvSpPr/>
            <p:nvPr/>
          </p:nvSpPr>
          <p:spPr>
            <a:xfrm>
              <a:off x="5118"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7" name="Google Shape;467;p35"/>
            <p:cNvSpPr/>
            <p:nvPr/>
          </p:nvSpPr>
          <p:spPr>
            <a:xfrm>
              <a:off x="5124"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8" name="Google Shape;468;p35"/>
            <p:cNvSpPr/>
            <p:nvPr/>
          </p:nvSpPr>
          <p:spPr>
            <a:xfrm>
              <a:off x="5385"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9" name="Google Shape;469;p35"/>
            <p:cNvSpPr/>
            <p:nvPr/>
          </p:nvSpPr>
          <p:spPr>
            <a:xfrm>
              <a:off x="53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0" name="Google Shape;470;p35"/>
            <p:cNvSpPr/>
            <p:nvPr/>
          </p:nvSpPr>
          <p:spPr>
            <a:xfrm>
              <a:off x="5391" y="2756"/>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1" name="Google Shape;471;p35"/>
            <p:cNvSpPr/>
            <p:nvPr/>
          </p:nvSpPr>
          <p:spPr>
            <a:xfrm>
              <a:off x="5868"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2" name="Google Shape;472;p35"/>
            <p:cNvSpPr/>
            <p:nvPr/>
          </p:nvSpPr>
          <p:spPr>
            <a:xfrm>
              <a:off x="5868"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3" name="Google Shape;473;p35"/>
            <p:cNvSpPr/>
            <p:nvPr/>
          </p:nvSpPr>
          <p:spPr>
            <a:xfrm>
              <a:off x="5874"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4" name="Google Shape;474;p35"/>
            <p:cNvSpPr/>
            <p:nvPr/>
          </p:nvSpPr>
          <p:spPr>
            <a:xfrm>
              <a:off x="6209"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5" name="Google Shape;475;p35"/>
            <p:cNvSpPr/>
            <p:nvPr/>
          </p:nvSpPr>
          <p:spPr>
            <a:xfrm>
              <a:off x="6209"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6" name="Google Shape;476;p35"/>
            <p:cNvSpPr/>
            <p:nvPr/>
          </p:nvSpPr>
          <p:spPr>
            <a:xfrm>
              <a:off x="6209"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grpSp>
      <p:sp>
        <p:nvSpPr>
          <p:cNvPr id="477" name="Google Shape;477;p35"/>
          <p:cNvSpPr/>
          <p:nvPr/>
        </p:nvSpPr>
        <p:spPr>
          <a:xfrm>
            <a:off x="7940842" y="6194545"/>
            <a:ext cx="1051800" cy="5502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i="0" sz="1800" u="none" cap="none" strike="noStrike">
              <a:solidFill>
                <a:schemeClr val="dk1"/>
              </a:solidFill>
              <a:latin typeface="Avenir"/>
              <a:ea typeface="Avenir"/>
              <a:cs typeface="Avenir"/>
              <a:sym typeface="Avenir"/>
            </a:endParaRPr>
          </a:p>
        </p:txBody>
      </p:sp>
      <p:sp>
        <p:nvSpPr>
          <p:cNvPr id="478" name="Google Shape;478;p35"/>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479" name="Google Shape;479;p35"/>
          <p:cNvSpPr txBox="1"/>
          <p:nvPr/>
        </p:nvSpPr>
        <p:spPr>
          <a:xfrm>
            <a:off x="891925" y="2018800"/>
            <a:ext cx="6514200" cy="25332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3200"/>
              <a:buFont typeface="Avenir"/>
              <a:buChar char="•"/>
            </a:pPr>
            <a:r>
              <a:rPr lang="en-US" sz="3200">
                <a:solidFill>
                  <a:schemeClr val="dk1"/>
                </a:solidFill>
                <a:latin typeface="Avenir"/>
                <a:ea typeface="Avenir"/>
                <a:cs typeface="Avenir"/>
                <a:sym typeface="Avenir"/>
              </a:rPr>
              <a:t>Questions? Email </a:t>
            </a:r>
            <a:r>
              <a:rPr lang="en-US" sz="3200" u="sng">
                <a:solidFill>
                  <a:schemeClr val="hlink"/>
                </a:solidFill>
                <a:latin typeface="Avenir"/>
                <a:ea typeface="Avenir"/>
                <a:cs typeface="Avenir"/>
                <a:sym typeface="Avenir"/>
                <a:hlinkClick r:id="rId4"/>
              </a:rPr>
              <a:t>jessicar.farr@cms.k12.nc</a:t>
            </a:r>
            <a:r>
              <a:rPr lang="en-US" sz="3200">
                <a:solidFill>
                  <a:schemeClr val="dk1"/>
                </a:solidFill>
                <a:latin typeface="Avenir"/>
                <a:ea typeface="Avenir"/>
                <a:cs typeface="Avenir"/>
                <a:sym typeface="Avenir"/>
              </a:rPr>
              <a:t>.u or call 980-343-6100</a:t>
            </a:r>
            <a:endParaRPr sz="3200">
              <a:solidFill>
                <a:srgbClr val="CC0202"/>
              </a:solidFill>
              <a:latin typeface="Avenir"/>
              <a:ea typeface="Avenir"/>
              <a:cs typeface="Avenir"/>
              <a:sym typeface="Avenir"/>
            </a:endParaRPr>
          </a:p>
          <a:p>
            <a:pPr indent="0" lvl="0" marL="0" rtl="0" algn="l">
              <a:spcBef>
                <a:spcPts val="0"/>
              </a:spcBef>
              <a:spcAft>
                <a:spcPts val="0"/>
              </a:spcAft>
              <a:buNone/>
            </a:pPr>
            <a:r>
              <a:t/>
            </a:r>
            <a:endParaRPr>
              <a:latin typeface="Avenir"/>
              <a:ea typeface="Avenir"/>
              <a:cs typeface="Avenir"/>
              <a:sym typeface="Aveni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6"/>
          <p:cNvSpPr txBox="1"/>
          <p:nvPr>
            <p:ph type="title"/>
          </p:nvPr>
        </p:nvSpPr>
        <p:spPr>
          <a:xfrm>
            <a:off x="687150" y="2398800"/>
            <a:ext cx="7973400" cy="32001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4800">
                <a:solidFill>
                  <a:schemeClr val="dk1"/>
                </a:solidFill>
              </a:rPr>
              <a:t>Meeting Overview</a:t>
            </a:r>
            <a:endParaRPr sz="4800">
              <a:solidFill>
                <a:schemeClr val="dk1"/>
              </a:solidFill>
            </a:endParaRPr>
          </a:p>
          <a:p>
            <a:pPr indent="0" lvl="0" marL="0" rtl="0" algn="ctr">
              <a:lnSpc>
                <a:spcPct val="100000"/>
              </a:lnSpc>
              <a:spcBef>
                <a:spcPts val="0"/>
              </a:spcBef>
              <a:spcAft>
                <a:spcPts val="0"/>
              </a:spcAft>
              <a:buClr>
                <a:schemeClr val="dk1"/>
              </a:buClr>
              <a:buFont typeface="Arial"/>
              <a:buNone/>
            </a:pPr>
            <a:r>
              <a:t/>
            </a:r>
            <a:endParaRPr sz="48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What is a Title I school and what it means to be a Title I school</a:t>
            </a:r>
            <a:endParaRPr b="0" sz="3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Required Set-Aside for parent and family engagement </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The CMS Parent and Family Engagement Policy</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the annual evaluation of the CMS Parent and Family Engagement Policy is conducted</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 Parent and Family Engagement Policy</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 Improvement Plan (SIP) in NCStar</a:t>
            </a:r>
            <a:endParaRPr b="0" sz="3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School-Parent Compact</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to request the qualifications of my child’s teacher(s)</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parents will be notified if my child is taught by a teacher who is not deemed to be qualified by teacher licensing standards in the North Carolina ESSA Accountability Plan</a:t>
            </a:r>
            <a:endParaRPr b="0" sz="3000">
              <a:solidFill>
                <a:schemeClr val="dk1"/>
              </a:solidFill>
            </a:endParaRPr>
          </a:p>
          <a:p>
            <a:pPr indent="0" lvl="0" marL="457200" rtl="0" algn="l">
              <a:lnSpc>
                <a:spcPct val="100000"/>
              </a:lnSpc>
              <a:spcBef>
                <a:spcPts val="400"/>
              </a:spcBef>
              <a:spcAft>
                <a:spcPts val="0"/>
              </a:spcAft>
              <a:buNone/>
            </a:pPr>
            <a:r>
              <a:t/>
            </a:r>
            <a:endParaRPr b="0" sz="2000">
              <a:solidFill>
                <a:srgbClr val="9900FF"/>
              </a:solidFill>
              <a:latin typeface="Arial"/>
              <a:ea typeface="Arial"/>
              <a:cs typeface="Arial"/>
              <a:sym typeface="Arial"/>
            </a:endParaRPr>
          </a:p>
          <a:p>
            <a:pPr indent="-190500" lvl="0" marL="342900" rtl="0" algn="l">
              <a:lnSpc>
                <a:spcPct val="100000"/>
              </a:lnSpc>
              <a:spcBef>
                <a:spcPts val="480"/>
              </a:spcBef>
              <a:spcAft>
                <a:spcPts val="0"/>
              </a:spcAft>
              <a:buClr>
                <a:schemeClr val="dk1"/>
              </a:buClr>
              <a:buSzPct val="100000"/>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t/>
            </a:r>
            <a:endParaRPr sz="4800">
              <a:solidFill>
                <a:schemeClr val="dk1"/>
              </a:solidFill>
              <a:latin typeface="Arial"/>
              <a:ea typeface="Arial"/>
              <a:cs typeface="Arial"/>
              <a:sym typeface="Arial"/>
            </a:endParaRPr>
          </a:p>
        </p:txBody>
      </p:sp>
      <p:sp>
        <p:nvSpPr>
          <p:cNvPr id="113" name="Google Shape;113;p16"/>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7"/>
          <p:cNvSpPr txBox="1"/>
          <p:nvPr>
            <p:ph type="title"/>
          </p:nvPr>
        </p:nvSpPr>
        <p:spPr>
          <a:xfrm>
            <a:off x="607450" y="156250"/>
            <a:ext cx="7973400" cy="6402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What is a Title I school?</a:t>
            </a:r>
            <a:endParaRPr b="0">
              <a:solidFill>
                <a:srgbClr val="00AFD7"/>
              </a:solidFill>
            </a:endParaRPr>
          </a:p>
        </p:txBody>
      </p:sp>
      <p:sp>
        <p:nvSpPr>
          <p:cNvPr id="119" name="Google Shape;119;p17"/>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
        <p:nvSpPr>
          <p:cNvPr id="120" name="Google Shape;120;p17"/>
          <p:cNvSpPr txBox="1"/>
          <p:nvPr/>
        </p:nvSpPr>
        <p:spPr>
          <a:xfrm>
            <a:off x="271425" y="1095950"/>
            <a:ext cx="9144000" cy="32325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600"/>
              </a:spcBef>
              <a:spcAft>
                <a:spcPts val="0"/>
              </a:spcAft>
              <a:buClr>
                <a:schemeClr val="dk1"/>
              </a:buClr>
              <a:buSzPts val="1100"/>
              <a:buFont typeface="Arial"/>
              <a:buNone/>
            </a:pPr>
            <a:r>
              <a:rPr lang="en-US" sz="3000">
                <a:solidFill>
                  <a:srgbClr val="222222"/>
                </a:solidFill>
                <a:highlight>
                  <a:schemeClr val="lt1"/>
                </a:highlight>
                <a:latin typeface="Avenir"/>
                <a:ea typeface="Avenir"/>
                <a:cs typeface="Avenir"/>
                <a:sym typeface="Avenir"/>
              </a:rPr>
              <a:t>Title I is the largest federally funded educational program.  A Title I school is a school receiving federal funds for students. The basic principle of Title I is that schools with large concentrations of low-income students receive supplemental funds to meet students’ educational goals.</a:t>
            </a:r>
            <a:endParaRPr sz="3000">
              <a:solidFill>
                <a:schemeClr val="dk1"/>
              </a:solidFill>
              <a:latin typeface="Avenir"/>
              <a:ea typeface="Avenir"/>
              <a:cs typeface="Avenir"/>
              <a:sym typeface="Avenir"/>
            </a:endParaRPr>
          </a:p>
          <a:p>
            <a:pPr indent="0" lvl="0" marL="0" marR="0" rtl="0" algn="l">
              <a:lnSpc>
                <a:spcPct val="90000"/>
              </a:lnSpc>
              <a:spcBef>
                <a:spcPts val="0"/>
              </a:spcBef>
              <a:spcAft>
                <a:spcPts val="0"/>
              </a:spcAft>
              <a:buClr>
                <a:srgbClr val="00AFD7"/>
              </a:buClr>
              <a:buSzPts val="2000"/>
              <a:buFont typeface="Basic"/>
              <a:buNone/>
            </a:pPr>
            <a:r>
              <a:t/>
            </a:r>
            <a:endParaRPr sz="2000">
              <a:solidFill>
                <a:srgbClr val="666666"/>
              </a:solidFill>
              <a:highlight>
                <a:srgbClr val="FFFFFF"/>
              </a:highlight>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8"/>
          <p:cNvSpPr txBox="1"/>
          <p:nvPr>
            <p:ph type="title"/>
          </p:nvPr>
        </p:nvSpPr>
        <p:spPr>
          <a:xfrm>
            <a:off x="585300" y="228650"/>
            <a:ext cx="7973400" cy="7788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a:solidFill>
                  <a:schemeClr val="dk1"/>
                </a:solidFill>
              </a:rPr>
              <a:t>What does it mean to be a Title I School?</a:t>
            </a:r>
            <a:endParaRPr>
              <a:solidFill>
                <a:srgbClr val="00AFD7"/>
              </a:solidFill>
            </a:endParaRPr>
          </a:p>
        </p:txBody>
      </p:sp>
      <p:sp>
        <p:nvSpPr>
          <p:cNvPr id="126" name="Google Shape;126;p18"/>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27" name="Google Shape;127;p18"/>
          <p:cNvSpPr txBox="1"/>
          <p:nvPr/>
        </p:nvSpPr>
        <p:spPr>
          <a:xfrm>
            <a:off x="100200" y="1518125"/>
            <a:ext cx="8849700" cy="45783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a Title I school means receiving federal funding (Title I dollars) to </a:t>
            </a:r>
            <a:r>
              <a:rPr lang="en-US" sz="2000" u="sng">
                <a:solidFill>
                  <a:schemeClr val="dk1"/>
                </a:solidFill>
                <a:latin typeface="Avenir"/>
                <a:ea typeface="Avenir"/>
                <a:cs typeface="Avenir"/>
                <a:sym typeface="Avenir"/>
              </a:rPr>
              <a:t>supplement</a:t>
            </a:r>
            <a:r>
              <a:rPr lang="en-US" sz="2000">
                <a:solidFill>
                  <a:schemeClr val="dk1"/>
                </a:solidFill>
                <a:latin typeface="Avenir"/>
                <a:ea typeface="Avenir"/>
                <a:cs typeface="Avenir"/>
                <a:sym typeface="Avenir"/>
              </a:rPr>
              <a:t> the school’s existing programs.  These dollars are used for the following:</a:t>
            </a:r>
            <a:endParaRPr sz="30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Identifying students experiencing academic difficulties and providing timely assistance to help students meet the state’s challenging content standards.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Purchasing supplemental staff/programs/materials/supplies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Conducting parent and family engagement meetings/trainings/activities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Recruiting/Hiring/Retaining Highly-Qualified Teachers</a:t>
            </a:r>
            <a:endParaRPr sz="2400">
              <a:solidFill>
                <a:schemeClr val="dk1"/>
              </a:solidFill>
              <a:latin typeface="Avenir"/>
              <a:ea typeface="Avenir"/>
              <a:cs typeface="Avenir"/>
              <a:sym typeface="Avenir"/>
            </a:endParaRPr>
          </a:p>
          <a:p>
            <a:pPr indent="0" lvl="0" marL="457200" rtl="0" algn="l">
              <a:spcBef>
                <a:spcPts val="400"/>
              </a:spcBef>
              <a:spcAft>
                <a:spcPts val="0"/>
              </a:spcAft>
              <a:buClr>
                <a:schemeClr val="dk1"/>
              </a:buClr>
              <a:buSzPts val="1100"/>
              <a:buFont typeface="Arial"/>
              <a:buNone/>
            </a:pPr>
            <a:r>
              <a:t/>
            </a:r>
            <a:endParaRPr sz="3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a Title I school also means encouraging ongoing parent and family engagement and advocating for parents’ rights</a:t>
            </a:r>
            <a:endParaRPr sz="22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9"/>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33" name="Google Shape;133;p19"/>
          <p:cNvSpPr txBox="1"/>
          <p:nvPr/>
        </p:nvSpPr>
        <p:spPr>
          <a:xfrm>
            <a:off x="100200" y="1518125"/>
            <a:ext cx="8849700" cy="4578300"/>
          </a:xfrm>
          <a:prstGeom prst="rect">
            <a:avLst/>
          </a:prstGeom>
          <a:noFill/>
          <a:ln>
            <a:noFill/>
          </a:ln>
        </p:spPr>
        <p:txBody>
          <a:bodyPr anchorCtr="0" anchor="t" bIns="91425" lIns="91425" spcFirstLastPara="1" rIns="91425" wrap="square" tIns="91425">
            <a:noAutofit/>
          </a:bodyPr>
          <a:lstStyle/>
          <a:p>
            <a:pPr indent="-412750" lvl="0" marL="342900" rtl="0" algn="l">
              <a:spcBef>
                <a:spcPts val="0"/>
              </a:spcBef>
              <a:spcAft>
                <a:spcPts val="0"/>
              </a:spcAft>
              <a:buClr>
                <a:srgbClr val="14090B"/>
              </a:buClr>
              <a:buSzPts val="3100"/>
              <a:buChar char="•"/>
            </a:pPr>
            <a:r>
              <a:rPr lang="en-US" sz="3100">
                <a:solidFill>
                  <a:srgbClr val="14090B"/>
                </a:solidFill>
              </a:rPr>
              <a:t>Parent Involvement</a:t>
            </a:r>
            <a:endParaRPr sz="3100">
              <a:solidFill>
                <a:srgbClr val="14090B"/>
              </a:solidFill>
            </a:endParaRPr>
          </a:p>
          <a:p>
            <a:pPr indent="-412750" lvl="0" marL="342900" rtl="0" algn="l">
              <a:spcBef>
                <a:spcPts val="0"/>
              </a:spcBef>
              <a:spcAft>
                <a:spcPts val="0"/>
              </a:spcAft>
              <a:buClr>
                <a:srgbClr val="14090B"/>
              </a:buClr>
              <a:buSzPts val="3100"/>
              <a:buChar char="•"/>
            </a:pPr>
            <a:r>
              <a:rPr lang="en-US" sz="3100">
                <a:solidFill>
                  <a:srgbClr val="14090B"/>
                </a:solidFill>
              </a:rPr>
              <a:t>Professional Development for staff</a:t>
            </a:r>
            <a:endParaRPr sz="3100">
              <a:solidFill>
                <a:srgbClr val="14090B"/>
              </a:solidFill>
            </a:endParaRPr>
          </a:p>
          <a:p>
            <a:pPr indent="-412750" lvl="0" marL="342900" rtl="0" algn="l">
              <a:spcBef>
                <a:spcPts val="0"/>
              </a:spcBef>
              <a:spcAft>
                <a:spcPts val="0"/>
              </a:spcAft>
              <a:buClr>
                <a:srgbClr val="14090B"/>
              </a:buClr>
              <a:buSzPts val="3100"/>
              <a:buChar char="•"/>
            </a:pPr>
            <a:r>
              <a:rPr lang="en-US" sz="3100">
                <a:solidFill>
                  <a:srgbClr val="14090B"/>
                </a:solidFill>
              </a:rPr>
              <a:t>Supplies and materials (books, technology) </a:t>
            </a:r>
            <a:endParaRPr sz="3100">
              <a:solidFill>
                <a:srgbClr val="14090B"/>
              </a:solidFill>
            </a:endParaRPr>
          </a:p>
          <a:p>
            <a:pPr indent="-412750" lvl="0" marL="342900" rtl="0" algn="l">
              <a:spcBef>
                <a:spcPts val="0"/>
              </a:spcBef>
              <a:spcAft>
                <a:spcPts val="0"/>
              </a:spcAft>
              <a:buClr>
                <a:srgbClr val="14090B"/>
              </a:buClr>
              <a:buSzPts val="3100"/>
              <a:buChar char="•"/>
            </a:pPr>
            <a:r>
              <a:rPr lang="en-US" sz="3100">
                <a:solidFill>
                  <a:srgbClr val="14090B"/>
                </a:solidFill>
              </a:rPr>
              <a:t>Teacher Leader Pathway (Coaches &amp; Expanded Impact Teachers)</a:t>
            </a:r>
            <a:endParaRPr sz="2000">
              <a:solidFill>
                <a:srgbClr val="FF0000"/>
              </a:solidFill>
              <a:latin typeface="Avenir"/>
              <a:ea typeface="Avenir"/>
              <a:cs typeface="Avenir"/>
              <a:sym typeface="Avenir"/>
            </a:endParaRPr>
          </a:p>
          <a:p>
            <a:pPr indent="0" lvl="0" marL="0" rtl="0" algn="l">
              <a:spcBef>
                <a:spcPts val="0"/>
              </a:spcBef>
              <a:spcAft>
                <a:spcPts val="0"/>
              </a:spcAft>
              <a:buClr>
                <a:schemeClr val="dk1"/>
              </a:buClr>
              <a:buSzPts val="1100"/>
              <a:buFont typeface="Arial"/>
              <a:buNone/>
            </a:pPr>
            <a:r>
              <a:t/>
            </a:r>
            <a:endParaRPr sz="2000">
              <a:solidFill>
                <a:srgbClr val="FF0000"/>
              </a:solidFill>
            </a:endParaRPr>
          </a:p>
          <a:p>
            <a:pPr indent="-342900" lvl="0" marL="342900" rtl="0" algn="l">
              <a:spcBef>
                <a:spcPts val="440"/>
              </a:spcBef>
              <a:spcAft>
                <a:spcPts val="0"/>
              </a:spcAft>
              <a:buNone/>
            </a:pPr>
            <a:r>
              <a:t/>
            </a:r>
            <a:endParaRPr sz="2200">
              <a:solidFill>
                <a:schemeClr val="dk1"/>
              </a:solidFill>
            </a:endParaRPr>
          </a:p>
          <a:p>
            <a:pPr indent="0" lvl="0" marL="0" rtl="0" algn="l">
              <a:spcBef>
                <a:spcPts val="0"/>
              </a:spcBef>
              <a:spcAft>
                <a:spcPts val="0"/>
              </a:spcAft>
              <a:buNone/>
            </a:pPr>
            <a:r>
              <a:t/>
            </a:r>
            <a:endParaRPr/>
          </a:p>
        </p:txBody>
      </p:sp>
      <p:sp>
        <p:nvSpPr>
          <p:cNvPr id="134" name="Google Shape;134;p19"/>
          <p:cNvSpPr txBox="1"/>
          <p:nvPr/>
        </p:nvSpPr>
        <p:spPr>
          <a:xfrm>
            <a:off x="482600" y="139700"/>
            <a:ext cx="8467200" cy="939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3500">
                <a:solidFill>
                  <a:schemeClr val="dk1"/>
                </a:solidFill>
                <a:latin typeface="Avenir"/>
                <a:ea typeface="Avenir"/>
                <a:cs typeface="Avenir"/>
                <a:sym typeface="Avenir"/>
              </a:rPr>
              <a:t>How are Title I funds used in our </a:t>
            </a:r>
            <a:r>
              <a:rPr b="1" lang="en-US" sz="3500">
                <a:solidFill>
                  <a:schemeClr val="dk1"/>
                </a:solidFill>
                <a:latin typeface="Avenir"/>
                <a:ea typeface="Avenir"/>
                <a:cs typeface="Avenir"/>
                <a:sym typeface="Avenir"/>
              </a:rPr>
              <a:t>s</a:t>
            </a:r>
            <a:r>
              <a:rPr b="1" lang="en-US" sz="3500">
                <a:solidFill>
                  <a:schemeClr val="dk1"/>
                </a:solidFill>
                <a:latin typeface="Avenir"/>
                <a:ea typeface="Avenir"/>
                <a:cs typeface="Avenir"/>
                <a:sym typeface="Avenir"/>
              </a:rPr>
              <a:t>chool?</a:t>
            </a:r>
            <a:br>
              <a:rPr lang="en-US" sz="3600">
                <a:solidFill>
                  <a:schemeClr val="dk1"/>
                </a:solidFill>
                <a:latin typeface="Avenir"/>
                <a:ea typeface="Avenir"/>
                <a:cs typeface="Avenir"/>
                <a:sym typeface="Avenir"/>
              </a:rPr>
            </a:br>
            <a:endParaRPr>
              <a:latin typeface="Avenir"/>
              <a:ea typeface="Avenir"/>
              <a:cs typeface="Avenir"/>
              <a:sym typeface="Aveni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0"/>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40" name="Google Shape;140;p20"/>
          <p:cNvSpPr txBox="1"/>
          <p:nvPr/>
        </p:nvSpPr>
        <p:spPr>
          <a:xfrm>
            <a:off x="389025" y="1108200"/>
            <a:ext cx="8583000" cy="48672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Any Local Education Agency (LEA) or school district with a Title I Allocation exceeding $500,000 is required by law to set aside 1% of the Title I allocation for parent and family engagement. </a:t>
            </a:r>
            <a:endParaRPr sz="2000">
              <a:solidFill>
                <a:schemeClr val="dk1"/>
              </a:solidFill>
              <a:latin typeface="Avenir"/>
              <a:ea typeface="Avenir"/>
              <a:cs typeface="Avenir"/>
              <a:sym typeface="Avenir"/>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100"/>
              </a:spcBef>
              <a:spcAft>
                <a:spcPts val="0"/>
              </a:spcAft>
              <a:buClr>
                <a:schemeClr val="dk1"/>
              </a:buClr>
              <a:buFont typeface="Arial"/>
              <a:buNone/>
            </a:pPr>
            <a:r>
              <a:t/>
            </a:r>
            <a:endParaRPr sz="5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Of that 1%, 10% may be reserved at the LEA/district level for system-wide initiatives related to parent and family engagement.  The remaining 90% must be allocated to all Title I schools in the district.  In CMS, each Title I school receives its portion of the 90% to implement school-level parent and family engagement activities and events</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Title I parents have the right to provide input into decisions regarding how this money is spent.  This process is completed through the School Improvement Team (SIT) </a:t>
            </a:r>
            <a:endParaRPr sz="30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t/>
            </a:r>
            <a:endParaRPr b="1" sz="3000">
              <a:solidFill>
                <a:schemeClr val="dk1"/>
              </a:solidFill>
            </a:endParaRPr>
          </a:p>
          <a:p>
            <a:pPr indent="0" lvl="0" marL="0" rtl="0" algn="l">
              <a:spcBef>
                <a:spcPts val="0"/>
              </a:spcBef>
              <a:spcAft>
                <a:spcPts val="0"/>
              </a:spcAft>
              <a:buClr>
                <a:schemeClr val="dk1"/>
              </a:buClr>
              <a:buSzPts val="1200"/>
              <a:buFont typeface="Arial"/>
              <a:buNone/>
            </a:pPr>
            <a:r>
              <a:t/>
            </a:r>
            <a:endParaRPr sz="2300">
              <a:solidFill>
                <a:srgbClr val="0C0C0C"/>
              </a:solidFill>
              <a:latin typeface="Calibri"/>
              <a:ea typeface="Calibri"/>
              <a:cs typeface="Calibri"/>
              <a:sym typeface="Calibri"/>
            </a:endParaRPr>
          </a:p>
          <a:p>
            <a:pPr indent="0" lvl="0" marL="0" rtl="0" algn="l">
              <a:spcBef>
                <a:spcPts val="0"/>
              </a:spcBef>
              <a:spcAft>
                <a:spcPts val="0"/>
              </a:spcAft>
              <a:buNone/>
            </a:pPr>
            <a:r>
              <a:t/>
            </a:r>
            <a:endParaRPr/>
          </a:p>
        </p:txBody>
      </p:sp>
      <p:sp>
        <p:nvSpPr>
          <p:cNvPr id="141" name="Google Shape;141;p20"/>
          <p:cNvSpPr txBox="1"/>
          <p:nvPr/>
        </p:nvSpPr>
        <p:spPr>
          <a:xfrm>
            <a:off x="0" y="0"/>
            <a:ext cx="8972100" cy="1108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3000">
                <a:solidFill>
                  <a:schemeClr val="dk1"/>
                </a:solidFill>
                <a:latin typeface="Avenir"/>
                <a:ea typeface="Avenir"/>
                <a:cs typeface="Avenir"/>
                <a:sym typeface="Avenir"/>
              </a:rPr>
              <a:t>What is the 1% set-aside and how are parents involved?</a:t>
            </a:r>
            <a:endParaRPr b="1" sz="3000">
              <a:solidFill>
                <a:schemeClr val="dk1"/>
              </a:solidFill>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457200" y="169325"/>
            <a:ext cx="8534400" cy="8637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Font typeface="Arial"/>
              <a:buNone/>
            </a:pPr>
            <a:r>
              <a:rPr lang="en-US" sz="3400">
                <a:solidFill>
                  <a:schemeClr val="dk1"/>
                </a:solidFill>
              </a:rPr>
              <a:t>Parent and Family Engagement Allocation</a:t>
            </a:r>
            <a:endParaRPr sz="3400">
              <a:solidFill>
                <a:srgbClr val="00AFD7"/>
              </a:solidFill>
            </a:endParaRPr>
          </a:p>
        </p:txBody>
      </p:sp>
      <p:sp>
        <p:nvSpPr>
          <p:cNvPr id="147" name="Google Shape;147;p21"/>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48" name="Google Shape;148;p21"/>
          <p:cNvSpPr txBox="1"/>
          <p:nvPr/>
        </p:nvSpPr>
        <p:spPr>
          <a:xfrm>
            <a:off x="230325" y="1822625"/>
            <a:ext cx="7973400" cy="32883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en-US" sz="3000">
                <a:solidFill>
                  <a:schemeClr val="dk1"/>
                </a:solidFill>
              </a:rPr>
              <a:t>-How we are spending our Title I funds:</a:t>
            </a:r>
            <a:endParaRPr sz="3000">
              <a:solidFill>
                <a:schemeClr val="dk1"/>
              </a:solidFill>
            </a:endParaRPr>
          </a:p>
          <a:p>
            <a:pPr indent="0" lvl="0" marL="0" rtl="0" algn="l">
              <a:spcBef>
                <a:spcPts val="600"/>
              </a:spcBef>
              <a:spcAft>
                <a:spcPts val="0"/>
              </a:spcAft>
              <a:buClr>
                <a:schemeClr val="dk1"/>
              </a:buClr>
              <a:buSzPts val="1100"/>
              <a:buFont typeface="Arial"/>
              <a:buNone/>
            </a:pPr>
            <a:r>
              <a:t/>
            </a:r>
            <a:endParaRPr sz="3000">
              <a:solidFill>
                <a:schemeClr val="dk1"/>
              </a:solidFill>
            </a:endParaRPr>
          </a:p>
          <a:p>
            <a:pPr indent="0" lvl="0" marL="0" rtl="0" algn="l">
              <a:spcBef>
                <a:spcPts val="600"/>
              </a:spcBef>
              <a:spcAft>
                <a:spcPts val="0"/>
              </a:spcAft>
              <a:buClr>
                <a:schemeClr val="dk1"/>
              </a:buClr>
              <a:buSzPts val="1100"/>
              <a:buFont typeface="Arial"/>
              <a:buNone/>
            </a:pPr>
            <a:r>
              <a:rPr lang="en-US" sz="3000">
                <a:solidFill>
                  <a:schemeClr val="dk1"/>
                </a:solidFill>
              </a:rPr>
              <a:t>1.Family Nights</a:t>
            </a:r>
            <a:endParaRPr sz="3000">
              <a:solidFill>
                <a:schemeClr val="dk1"/>
              </a:solidFill>
            </a:endParaRPr>
          </a:p>
          <a:p>
            <a:pPr indent="0" lvl="0" marL="0" rtl="0" algn="l">
              <a:spcBef>
                <a:spcPts val="600"/>
              </a:spcBef>
              <a:spcAft>
                <a:spcPts val="0"/>
              </a:spcAft>
              <a:buClr>
                <a:schemeClr val="dk1"/>
              </a:buClr>
              <a:buSzPts val="1100"/>
              <a:buFont typeface="Arial"/>
              <a:buNone/>
            </a:pPr>
            <a:r>
              <a:rPr lang="en-US" sz="3000">
                <a:solidFill>
                  <a:schemeClr val="dk1"/>
                </a:solidFill>
              </a:rPr>
              <a:t>2.Mobile Food Pantry </a:t>
            </a:r>
            <a:endParaRPr sz="3000">
              <a:solidFill>
                <a:schemeClr val="dk1"/>
              </a:solidFill>
            </a:endParaRPr>
          </a:p>
          <a:p>
            <a:pPr indent="0" lvl="0" marL="0" rtl="0" algn="l">
              <a:spcBef>
                <a:spcPts val="600"/>
              </a:spcBef>
              <a:spcAft>
                <a:spcPts val="0"/>
              </a:spcAft>
              <a:buClr>
                <a:schemeClr val="dk1"/>
              </a:buClr>
              <a:buSzPts val="1100"/>
              <a:buFont typeface="Arial"/>
              <a:buNone/>
            </a:pPr>
            <a:r>
              <a:rPr lang="en-US" sz="3000">
                <a:solidFill>
                  <a:schemeClr val="dk1"/>
                </a:solidFill>
              </a:rPr>
              <a:t>3.School Performance </a:t>
            </a:r>
            <a:endParaRPr sz="2000">
              <a:solidFill>
                <a:schemeClr val="dk1"/>
              </a:solidFill>
              <a:latin typeface="Avenir"/>
              <a:ea typeface="Avenir"/>
              <a:cs typeface="Avenir"/>
              <a:sym typeface="Avenir"/>
            </a:endParaRPr>
          </a:p>
          <a:p>
            <a:pPr indent="0" lvl="0" marL="0" rtl="0" algn="l">
              <a:spcBef>
                <a:spcPts val="0"/>
              </a:spcBef>
              <a:spcAft>
                <a:spcPts val="0"/>
              </a:spcAft>
              <a:buClr>
                <a:schemeClr val="dk1"/>
              </a:buClr>
              <a:buSzPts val="1100"/>
              <a:buFont typeface="Arial"/>
              <a:buNone/>
            </a:pPr>
            <a:r>
              <a:t/>
            </a:r>
            <a:endParaRPr sz="2000">
              <a:solidFill>
                <a:srgbClr val="FF0000"/>
              </a:solidFill>
            </a:endParaRPr>
          </a:p>
          <a:p>
            <a:pPr indent="0" lvl="0" marL="914400" rtl="0" algn="l">
              <a:spcBef>
                <a:spcPts val="0"/>
              </a:spcBef>
              <a:spcAft>
                <a:spcPts val="0"/>
              </a:spcAft>
              <a:buClr>
                <a:schemeClr val="dk1"/>
              </a:buClr>
              <a:buSzPts val="1100"/>
              <a:buFont typeface="Arial"/>
              <a:buNone/>
            </a:pPr>
            <a:r>
              <a:t/>
            </a:r>
            <a:endParaRPr sz="2000">
              <a:solidFill>
                <a:srgbClr val="FF0000"/>
              </a:solidFill>
            </a:endParaRPr>
          </a:p>
          <a:p>
            <a:pPr indent="0" lvl="0" marL="914400" rtl="0" algn="l">
              <a:spcBef>
                <a:spcPts val="0"/>
              </a:spcBef>
              <a:spcAft>
                <a:spcPts val="0"/>
              </a:spcAft>
              <a:buClr>
                <a:schemeClr val="dk1"/>
              </a:buClr>
              <a:buSzPts val="1100"/>
              <a:buFont typeface="Arial"/>
              <a:buNone/>
            </a:pPr>
            <a:r>
              <a:t/>
            </a:r>
            <a:endParaRPr sz="2000">
              <a:solidFill>
                <a:srgbClr val="FF0000"/>
              </a:solidFill>
            </a:endParaRPr>
          </a:p>
          <a:p>
            <a:pPr indent="0" lvl="0" marL="0" rtl="0" algn="l">
              <a:spcBef>
                <a:spcPts val="0"/>
              </a:spcBef>
              <a:spcAft>
                <a:spcPts val="0"/>
              </a:spcAft>
              <a:buClr>
                <a:schemeClr val="dk1"/>
              </a:buClr>
              <a:buSzPts val="1100"/>
              <a:buFont typeface="Arial"/>
              <a:buNone/>
            </a:pPr>
            <a:r>
              <a:t/>
            </a:r>
            <a:endParaRPr sz="2000">
              <a:solidFill>
                <a:srgbClr val="FF0000"/>
              </a:solidFill>
            </a:endParaRPr>
          </a:p>
          <a:p>
            <a:pPr indent="0" lvl="0" marL="0" rtl="0" algn="l">
              <a:lnSpc>
                <a:spcPct val="90000"/>
              </a:lnSpc>
              <a:spcBef>
                <a:spcPts val="0"/>
              </a:spcBef>
              <a:spcAft>
                <a:spcPts val="0"/>
              </a:spcAft>
              <a:buClr>
                <a:schemeClr val="dk1"/>
              </a:buClr>
              <a:buSzPts val="350"/>
              <a:buFont typeface="Arial"/>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2"/>
          <p:cNvSpPr txBox="1"/>
          <p:nvPr>
            <p:ph type="title"/>
          </p:nvPr>
        </p:nvSpPr>
        <p:spPr>
          <a:xfrm>
            <a:off x="687150" y="210550"/>
            <a:ext cx="7973400" cy="54996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5B595A"/>
              </a:buClr>
              <a:buFont typeface="Arial"/>
              <a:buNone/>
            </a:pPr>
            <a:r>
              <a:rPr lang="en-US" sz="3000">
                <a:solidFill>
                  <a:schemeClr val="dk1"/>
                </a:solidFill>
              </a:rPr>
              <a:t>What is the CMS Parent and Family Engagement Policy?</a:t>
            </a:r>
            <a:endParaRPr sz="3000">
              <a:solidFill>
                <a:schemeClr val="dk1"/>
              </a:solidFill>
            </a:endParaRPr>
          </a:p>
          <a:p>
            <a:pPr indent="0" lvl="0" marL="0" rtl="0" algn="ctr">
              <a:lnSpc>
                <a:spcPct val="100000"/>
              </a:lnSpc>
              <a:spcBef>
                <a:spcPts val="0"/>
              </a:spcBef>
              <a:spcAft>
                <a:spcPts val="0"/>
              </a:spcAft>
              <a:buClr>
                <a:srgbClr val="5B595A"/>
              </a:buClr>
              <a:buFont typeface="Arial"/>
              <a:buNone/>
            </a:pPr>
            <a:r>
              <a:t/>
            </a:r>
            <a:endParaRPr sz="3000">
              <a:solidFill>
                <a:schemeClr val="dk1"/>
              </a:solidFill>
            </a:endParaRPr>
          </a:p>
          <a:p>
            <a:pPr indent="-330200" lvl="0" marL="342900" rtl="0" algn="l">
              <a:lnSpc>
                <a:spcPct val="100000"/>
              </a:lnSpc>
              <a:spcBef>
                <a:spcPts val="0"/>
              </a:spcBef>
              <a:spcAft>
                <a:spcPts val="0"/>
              </a:spcAft>
              <a:buClr>
                <a:schemeClr val="dk1"/>
              </a:buClr>
              <a:buSzPct val="100000"/>
              <a:buFont typeface="Avenir"/>
              <a:buChar char="●"/>
            </a:pPr>
            <a:r>
              <a:rPr b="0" lang="en-US" sz="2000">
                <a:solidFill>
                  <a:schemeClr val="dk1"/>
                </a:solidFill>
              </a:rPr>
              <a:t>This policy addresses how the district or LEA will implement the parent and family engagement requirements of the </a:t>
            </a:r>
            <a:r>
              <a:rPr b="0" i="1" lang="en-US" sz="2000">
                <a:solidFill>
                  <a:schemeClr val="dk1"/>
                </a:solidFill>
              </a:rPr>
              <a:t>Every Student Succeeds Act (ESSA).  </a:t>
            </a:r>
            <a:r>
              <a:rPr b="0" lang="en-US" sz="2000">
                <a:solidFill>
                  <a:schemeClr val="dk1"/>
                </a:solidFill>
              </a:rPr>
              <a:t>It includes the following:</a:t>
            </a:r>
            <a:endParaRPr b="0" sz="1400">
              <a:solidFill>
                <a:schemeClr val="dk1"/>
              </a:solidFill>
            </a:endParaRPr>
          </a:p>
          <a:p>
            <a:pPr indent="0" lvl="0" marL="342900" rtl="0" algn="l">
              <a:lnSpc>
                <a:spcPct val="100000"/>
              </a:lnSpc>
              <a:spcBef>
                <a:spcPts val="400"/>
              </a:spcBef>
              <a:spcAft>
                <a:spcPts val="0"/>
              </a:spcAft>
              <a:buClr>
                <a:schemeClr val="dk1"/>
              </a:buClr>
              <a:buSzPct val="55000"/>
              <a:buFont typeface="Arial"/>
              <a:buNone/>
            </a:pPr>
            <a:r>
              <a:t/>
            </a:r>
            <a:endParaRPr b="0" i="1" sz="2000">
              <a:solidFill>
                <a:schemeClr val="dk1"/>
              </a:solidFill>
            </a:endParaRPr>
          </a:p>
          <a:p>
            <a:pPr indent="-273050" lvl="1" marL="742950" rtl="0" algn="l">
              <a:spcBef>
                <a:spcPts val="40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The district’s expectations for parents</a:t>
            </a:r>
            <a:endParaRPr>
              <a:solidFill>
                <a:schemeClr val="dk1"/>
              </a:solidFill>
              <a:latin typeface="Avenir"/>
              <a:ea typeface="Avenir"/>
              <a:cs typeface="Avenir"/>
              <a:sym typeface="Avenir"/>
            </a:endParaRPr>
          </a:p>
          <a:p>
            <a:pPr indent="-273050" lvl="1" marL="742950" rtl="0" algn="l">
              <a:spcBef>
                <a:spcPts val="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How CMS will engage parents in decision-making</a:t>
            </a:r>
            <a:endParaRPr>
              <a:solidFill>
                <a:schemeClr val="dk1"/>
              </a:solidFill>
              <a:latin typeface="Avenir"/>
              <a:ea typeface="Avenir"/>
              <a:cs typeface="Avenir"/>
              <a:sym typeface="Avenir"/>
            </a:endParaRPr>
          </a:p>
          <a:p>
            <a:pPr indent="-273050" lvl="1" marL="742950" rtl="0" algn="l">
              <a:spcBef>
                <a:spcPts val="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How the district will work to build the schools’ and parents’ capacities in the implementation of effective parent and family engagement activities to improve student academic achievement</a:t>
            </a:r>
            <a:endParaRPr>
              <a:solidFill>
                <a:schemeClr val="dk1"/>
              </a:solidFill>
              <a:latin typeface="Avenir"/>
              <a:ea typeface="Avenir"/>
              <a:cs typeface="Avenir"/>
              <a:sym typeface="Avenir"/>
            </a:endParaRPr>
          </a:p>
          <a:p>
            <a:pPr indent="0" lvl="0" marL="742950" rtl="0" algn="l">
              <a:lnSpc>
                <a:spcPct val="100000"/>
              </a:lnSpc>
              <a:spcBef>
                <a:spcPts val="400"/>
              </a:spcBef>
              <a:spcAft>
                <a:spcPts val="0"/>
              </a:spcAft>
              <a:buClr>
                <a:schemeClr val="dk1"/>
              </a:buClr>
              <a:buSzPct val="55000"/>
              <a:buFont typeface="Arial"/>
              <a:buNone/>
            </a:pPr>
            <a:r>
              <a:t/>
            </a:r>
            <a:endParaRPr b="0" sz="2000">
              <a:solidFill>
                <a:schemeClr val="dk1"/>
              </a:solidFill>
            </a:endParaRPr>
          </a:p>
          <a:p>
            <a:pPr indent="-330200" lvl="0" marL="342900" rtl="0" algn="l">
              <a:lnSpc>
                <a:spcPct val="100000"/>
              </a:lnSpc>
              <a:spcBef>
                <a:spcPts val="400"/>
              </a:spcBef>
              <a:spcAft>
                <a:spcPts val="0"/>
              </a:spcAft>
              <a:buClr>
                <a:schemeClr val="dk1"/>
              </a:buClr>
              <a:buSzPct val="100000"/>
              <a:buFont typeface="Avenir"/>
              <a:buChar char="●"/>
            </a:pPr>
            <a:r>
              <a:rPr b="0" lang="en-US" sz="2000">
                <a:solidFill>
                  <a:schemeClr val="dk1"/>
                </a:solidFill>
              </a:rPr>
              <a:t>Parents and families in Title I schools have the right to be engaged in the review/evaluation of this annual policy</a:t>
            </a:r>
            <a:endParaRPr b="0" sz="1400">
              <a:solidFill>
                <a:schemeClr val="dk1"/>
              </a:solidFill>
            </a:endParaRPr>
          </a:p>
          <a:p>
            <a:pPr indent="0" lvl="0" marL="0" rtl="0" algn="ctr">
              <a:lnSpc>
                <a:spcPct val="100000"/>
              </a:lnSpc>
              <a:spcBef>
                <a:spcPts val="0"/>
              </a:spcBef>
              <a:spcAft>
                <a:spcPts val="0"/>
              </a:spcAft>
              <a:buClr>
                <a:srgbClr val="5B595A"/>
              </a:buClr>
              <a:buFont typeface="Arial"/>
              <a:buNone/>
            </a:pPr>
            <a:r>
              <a:t/>
            </a:r>
            <a:endParaRPr sz="3000">
              <a:solidFill>
                <a:schemeClr val="dk1"/>
              </a:solidFill>
            </a:endParaRPr>
          </a:p>
          <a:p>
            <a:pPr indent="0" lvl="0" marL="0" rtl="0" algn="l">
              <a:lnSpc>
                <a:spcPct val="100000"/>
              </a:lnSpc>
              <a:spcBef>
                <a:spcPts val="0"/>
              </a:spcBef>
              <a:spcAft>
                <a:spcPts val="0"/>
              </a:spcAft>
              <a:buClr>
                <a:srgbClr val="00B0F0"/>
              </a:buClr>
              <a:buSzPct val="77777"/>
              <a:buFont typeface="Montserrat"/>
              <a:buNone/>
            </a:pPr>
            <a:r>
              <a:t/>
            </a:r>
            <a:endParaRPr>
              <a:solidFill>
                <a:srgbClr val="00AFD7"/>
              </a:solidFill>
            </a:endParaRPr>
          </a:p>
        </p:txBody>
      </p:sp>
      <p:sp>
        <p:nvSpPr>
          <p:cNvPr id="154" name="Google Shape;154;p22"/>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55" name="Google Shape;155;p22"/>
          <p:cNvSpPr txBox="1"/>
          <p:nvPr/>
        </p:nvSpPr>
        <p:spPr>
          <a:xfrm>
            <a:off x="175375" y="1158650"/>
            <a:ext cx="8878200" cy="702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1000"/>
              </a:spcBef>
              <a:spcAft>
                <a:spcPts val="0"/>
              </a:spcAft>
              <a:buClr>
                <a:schemeClr val="dk1"/>
              </a:buClr>
              <a:buSzPts val="2800"/>
              <a:buFont typeface="Arial"/>
              <a:buNone/>
            </a:pPr>
            <a:r>
              <a:t/>
            </a:r>
            <a:endParaRPr sz="2000">
              <a:solidFill>
                <a:srgbClr val="535758"/>
              </a:solidFill>
            </a:endParaRPr>
          </a:p>
          <a:p>
            <a:pPr indent="0" lvl="0" marL="0" rtl="0" algn="l">
              <a:spcBef>
                <a:spcPts val="2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